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1" r:id="rId4"/>
    <p:sldId id="313" r:id="rId5"/>
    <p:sldId id="315" r:id="rId6"/>
    <p:sldId id="314" r:id="rId7"/>
    <p:sldId id="275" r:id="rId8"/>
    <p:sldId id="276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5BB46-1291-48FD-8DF9-F807994F6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1C009B-7AC8-4C8E-9190-4BA75577C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04367A-E5CF-4ACD-9CCE-6B771143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42FA1F-D72B-4D6A-AA5E-CDAAAE30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1A93A8-1129-4386-9F2D-94F1FBC0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69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0F79B0-BA81-45E6-A12B-FC9A71DB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FCCCE6-CD21-411D-A7A8-7DE25ED14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F8B34-A935-4946-B6FE-C3167A66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286A6A-49D7-4BE1-9914-9F4BCE10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20DE0B-D231-4B4F-A43B-C22C129E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45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677F82-9BD2-4C64-87BE-4A47F9E31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4891A2-8484-4DEC-95EF-C2F1A98EC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E41CA7-9413-42FD-8A1E-86B91F6B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E52484-9BEE-4E63-ACDA-7906B832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D41BE-DBAA-4EBC-A2AC-30A3488B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53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13E08-5977-40D5-8E69-9FED70C0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7E1868-1742-41E8-B33B-4022B650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B97D19-2128-4E88-A5BB-5557E359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EBA01-FBE5-42B1-AAE1-9BB2583A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A896A1-D701-4AED-825E-A66117AE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03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05246-A5F9-443F-B30C-AE99F465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6B8F52-6D71-46AD-866C-A0C39B1E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ED0B4C-4849-4E41-ABC6-10574763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BE6456-2B18-4ADD-88CF-803E25B2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0B8B2B-6096-429A-A0F6-635ABCDB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73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8D4D6-9FB2-49F6-BE1A-B7831DFE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C6C0A7-BA47-4A94-903B-A5B5E8C20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D639EF-D280-408E-A363-6C164FD75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269BBB-B10A-46C2-9378-01686CB7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4F3F85-94AF-43D3-BFFC-CE6EC287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4E5511-DFAF-4946-9EAE-03B9B04B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0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6C1DE-79B9-40D8-BFBA-C3232B29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B0E1B7-ABB8-42AA-BFC1-27B52A611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B7050C-0271-496D-97B4-1BA93FFD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81FAE2-26A4-4BBF-9113-674E5C9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EB30001-2B88-4683-AA90-54D45BA5B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1C63CE-2A0B-4781-868C-F33C56EB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B3B682-7352-4E5B-B34A-0F0E4917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E6409E-9F55-4015-BFD6-14FA82FA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7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01571-0AFB-41E6-A19D-8E11C32B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448AF7-DF22-407E-BE57-60BB3DB4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E67371-5303-4C03-83F1-33983F1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0C80F1-385B-459A-AA4E-873CF7F4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137118-1B98-4485-B4AD-9419A5B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0AF9A4-D09E-42A3-9B67-CFB88AFF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B59517-6E6A-4CB1-9EF3-BFBA801E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43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E821E-A36B-4979-8BB4-E3ECDA53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F2D8C-FAEA-44F4-9600-AA0BA3F6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6279C2-AAC4-4935-8E36-75D657BB1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631132-266C-48FE-AECF-E6A91864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D9A933-5C2A-4028-8C6C-E527757C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1E9939-A728-4C69-B2C5-3591DA17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42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BA80C-B9CA-4D6E-86E4-272486CB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EBC2D8D-7D00-4762-BBB5-3815A03D7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6A1CB0-A140-4D12-A95E-C3558A02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638FDA-9EC0-4DA9-8744-27AA0759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7FACDC-4028-4403-9825-B932007C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C203DF-F592-4924-A5C8-4A7DB55C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06B46-E24A-47A2-BFB9-A3051567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BA1CBA-42E1-4E07-B8CF-19ABCB2E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9EEC6A-3D06-4A16-9704-DC5789C3C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5AB283-E306-4082-BD98-BBA7BC7FA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9A516-AB38-4D0D-9F20-36D07393B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30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ソース画像を表示">
            <a:extLst>
              <a:ext uri="{FF2B5EF4-FFF2-40B4-BE49-F238E27FC236}">
                <a16:creationId xmlns:a16="http://schemas.microsoft.com/office/drawing/2014/main" id="{10C5D04F-79B1-42A9-9A58-A0DB9404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30" y="0"/>
            <a:ext cx="3827625" cy="50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ソース画像を表示">
            <a:extLst>
              <a:ext uri="{FF2B5EF4-FFF2-40B4-BE49-F238E27FC236}">
                <a16:creationId xmlns:a16="http://schemas.microsoft.com/office/drawing/2014/main" id="{583863D4-2B23-4AB6-9E68-52DED895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10" y="1781964"/>
            <a:ext cx="4794034" cy="50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C8F379-483B-43A2-A012-C3FAD2C3A4F1}"/>
              </a:ext>
            </a:extLst>
          </p:cNvPr>
          <p:cNvSpPr txBox="1"/>
          <p:nvPr/>
        </p:nvSpPr>
        <p:spPr>
          <a:xfrm>
            <a:off x="9934413" y="2229674"/>
            <a:ext cx="225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山田さん</a:t>
            </a:r>
          </a:p>
        </p:txBody>
      </p:sp>
    </p:spTree>
    <p:extLst>
      <p:ext uri="{BB962C8B-B14F-4D97-AF65-F5344CB8AC3E}">
        <p14:creationId xmlns:p14="http://schemas.microsoft.com/office/powerpoint/2010/main" val="352375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ソース画像を表示">
            <a:extLst>
              <a:ext uri="{FF2B5EF4-FFF2-40B4-BE49-F238E27FC236}">
                <a16:creationId xmlns:a16="http://schemas.microsoft.com/office/drawing/2014/main" id="{39D652DF-009C-4BA4-B4A2-28BC48E9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4" y="1871662"/>
            <a:ext cx="4986337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ソース画像を表示">
            <a:extLst>
              <a:ext uri="{FF2B5EF4-FFF2-40B4-BE49-F238E27FC236}">
                <a16:creationId xmlns:a16="http://schemas.microsoft.com/office/drawing/2014/main" id="{AD9456E5-D9DB-47CF-9EFF-F48CC99B8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8"/>
          <a:stretch/>
        </p:blipFill>
        <p:spPr bwMode="auto">
          <a:xfrm>
            <a:off x="1866705" y="4144827"/>
            <a:ext cx="3557587" cy="27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4A7F21-635C-4DAF-AE11-6503AECE7EE7}"/>
              </a:ext>
            </a:extLst>
          </p:cNvPr>
          <p:cNvSpPr txBox="1"/>
          <p:nvPr/>
        </p:nvSpPr>
        <p:spPr>
          <a:xfrm>
            <a:off x="9423400" y="139700"/>
            <a:ext cx="276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田中さん</a:t>
            </a:r>
          </a:p>
        </p:txBody>
      </p:sp>
      <p:pic>
        <p:nvPicPr>
          <p:cNvPr id="1026" name="Picture 2" descr="Eメールを送る男性のイラスト">
            <a:extLst>
              <a:ext uri="{FF2B5EF4-FFF2-40B4-BE49-F238E27FC236}">
                <a16:creationId xmlns:a16="http://schemas.microsoft.com/office/drawing/2014/main" id="{F02FD1EB-87E8-2D87-E6A1-12A2BCF9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75686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ソース画像を表示">
            <a:extLst>
              <a:ext uri="{FF2B5EF4-FFF2-40B4-BE49-F238E27FC236}">
                <a16:creationId xmlns:a16="http://schemas.microsoft.com/office/drawing/2014/main" id="{AB240214-5C81-4A27-AEB7-8379CB0F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28" y="0"/>
            <a:ext cx="3737755" cy="40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エイプリルフールに驚く女性のイラスト">
            <a:extLst>
              <a:ext uri="{FF2B5EF4-FFF2-40B4-BE49-F238E27FC236}">
                <a16:creationId xmlns:a16="http://schemas.microsoft.com/office/drawing/2014/main" id="{86B89C24-4381-E6C8-7CA9-3BC988F2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3705" y="1320223"/>
            <a:ext cx="4947598" cy="54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ソース画像を表示">
            <a:extLst>
              <a:ext uri="{FF2B5EF4-FFF2-40B4-BE49-F238E27FC236}">
                <a16:creationId xmlns:a16="http://schemas.microsoft.com/office/drawing/2014/main" id="{660CD867-6BD2-4774-8FE9-B15B016E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78" y="1632813"/>
            <a:ext cx="1687862" cy="16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ソース画像を表示">
            <a:extLst>
              <a:ext uri="{FF2B5EF4-FFF2-40B4-BE49-F238E27FC236}">
                <a16:creationId xmlns:a16="http://schemas.microsoft.com/office/drawing/2014/main" id="{D9BE8758-3489-4D0E-AE06-F1FD5E64D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1"/>
          <a:stretch/>
        </p:blipFill>
        <p:spPr bwMode="auto">
          <a:xfrm flipH="1">
            <a:off x="1677466" y="588189"/>
            <a:ext cx="3259288" cy="56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ソース画像を表示">
            <a:extLst>
              <a:ext uri="{FF2B5EF4-FFF2-40B4-BE49-F238E27FC236}">
                <a16:creationId xmlns:a16="http://schemas.microsoft.com/office/drawing/2014/main" id="{C26C4E8F-9692-401B-BEA5-E9B2679FC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1" r="64672" b="18144"/>
          <a:stretch/>
        </p:blipFill>
        <p:spPr bwMode="auto">
          <a:xfrm>
            <a:off x="7263218" y="2066847"/>
            <a:ext cx="2624702" cy="8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DB67B1-C44E-488D-AE88-38B7EEF84B3E}"/>
              </a:ext>
            </a:extLst>
          </p:cNvPr>
          <p:cNvSpPr txBox="1"/>
          <p:nvPr/>
        </p:nvSpPr>
        <p:spPr>
          <a:xfrm>
            <a:off x="6308198" y="3145283"/>
            <a:ext cx="81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</a:t>
            </a:r>
            <a:endParaRPr lang="en-US" altLang="ja-JP" sz="32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r>
              <a:rPr lang="ja-JP" altLang="en-US" sz="40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蚊</a:t>
            </a:r>
            <a:endParaRPr kumimoji="1" lang="ja-JP" altLang="en-US" sz="40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7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ソース画像を表示">
            <a:extLst>
              <a:ext uri="{FF2B5EF4-FFF2-40B4-BE49-F238E27FC236}">
                <a16:creationId xmlns:a16="http://schemas.microsoft.com/office/drawing/2014/main" id="{5D8CE1C3-F49F-49C6-9F2A-E2C07AB2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43" y="0"/>
            <a:ext cx="4104157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ソース画像を表示">
            <a:extLst>
              <a:ext uri="{FF2B5EF4-FFF2-40B4-BE49-F238E27FC236}">
                <a16:creationId xmlns:a16="http://schemas.microsoft.com/office/drawing/2014/main" id="{A473E61C-1BCD-42A3-BA96-EA90F2844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55"/>
          <a:stretch/>
        </p:blipFill>
        <p:spPr bwMode="auto">
          <a:xfrm>
            <a:off x="3547605" y="2351581"/>
            <a:ext cx="4104157" cy="45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0A4B433-AEFB-4A4C-99CC-E8467E87C199}"/>
              </a:ext>
            </a:extLst>
          </p:cNvPr>
          <p:cNvSpPr txBox="1"/>
          <p:nvPr/>
        </p:nvSpPr>
        <p:spPr>
          <a:xfrm>
            <a:off x="9934413" y="4331776"/>
            <a:ext cx="1330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友達</a:t>
            </a:r>
          </a:p>
        </p:txBody>
      </p:sp>
    </p:spTree>
    <p:extLst>
      <p:ext uri="{BB962C8B-B14F-4D97-AF65-F5344CB8AC3E}">
        <p14:creationId xmlns:p14="http://schemas.microsoft.com/office/powerpoint/2010/main" val="318044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ソース画像を表示">
            <a:extLst>
              <a:ext uri="{FF2B5EF4-FFF2-40B4-BE49-F238E27FC236}">
                <a16:creationId xmlns:a16="http://schemas.microsoft.com/office/drawing/2014/main" id="{583863D4-2B23-4AB6-9E68-52DED895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60" y="1758632"/>
            <a:ext cx="4794034" cy="507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ソース画像を表示">
            <a:extLst>
              <a:ext uri="{FF2B5EF4-FFF2-40B4-BE49-F238E27FC236}">
                <a16:creationId xmlns:a16="http://schemas.microsoft.com/office/drawing/2014/main" id="{704F5DC6-EF90-41E5-9A9C-B3184E75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5" y="0"/>
            <a:ext cx="3276196" cy="42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C01EB1-9CA4-487E-85A4-61BA83E961AB}"/>
              </a:ext>
            </a:extLst>
          </p:cNvPr>
          <p:cNvSpPr txBox="1"/>
          <p:nvPr/>
        </p:nvSpPr>
        <p:spPr>
          <a:xfrm>
            <a:off x="1387313" y="4109274"/>
            <a:ext cx="225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山田さん</a:t>
            </a:r>
          </a:p>
        </p:txBody>
      </p:sp>
    </p:spTree>
    <p:extLst>
      <p:ext uri="{BB962C8B-B14F-4D97-AF65-F5344CB8AC3E}">
        <p14:creationId xmlns:p14="http://schemas.microsoft.com/office/powerpoint/2010/main" val="103738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928BB6BB-1624-45DE-8439-14E294658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8"/>
          <a:stretch/>
        </p:blipFill>
        <p:spPr bwMode="auto">
          <a:xfrm>
            <a:off x="3803993" y="3479660"/>
            <a:ext cx="3557587" cy="33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ソース画像を表示">
            <a:extLst>
              <a:ext uri="{FF2B5EF4-FFF2-40B4-BE49-F238E27FC236}">
                <a16:creationId xmlns:a16="http://schemas.microsoft.com/office/drawing/2014/main" id="{C54E2B88-6EE9-4592-9279-8976B663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178">
            <a:off x="7912046" y="165413"/>
            <a:ext cx="3726889" cy="32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5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>
            <a:extLst>
              <a:ext uri="{FF2B5EF4-FFF2-40B4-BE49-F238E27FC236}">
                <a16:creationId xmlns:a16="http://schemas.microsoft.com/office/drawing/2014/main" id="{C7BDDD2A-F8E3-4A27-BABB-0CCD7FE7D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8"/>
          <a:stretch/>
        </p:blipFill>
        <p:spPr bwMode="auto">
          <a:xfrm>
            <a:off x="3176395" y="3429000"/>
            <a:ext cx="3557587" cy="33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ソース画像を表示">
            <a:extLst>
              <a:ext uri="{FF2B5EF4-FFF2-40B4-BE49-F238E27FC236}">
                <a16:creationId xmlns:a16="http://schemas.microsoft.com/office/drawing/2014/main" id="{7231A461-E2B2-4056-9983-738F89DB3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1" r="64672" b="18144"/>
          <a:stretch/>
        </p:blipFill>
        <p:spPr bwMode="auto">
          <a:xfrm rot="19877388">
            <a:off x="6317063" y="2311645"/>
            <a:ext cx="2624702" cy="8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白い鳩のイラスト（鳥）">
            <a:extLst>
              <a:ext uri="{FF2B5EF4-FFF2-40B4-BE49-F238E27FC236}">
                <a16:creationId xmlns:a16="http://schemas.microsoft.com/office/drawing/2014/main" id="{7907399F-B536-DDFB-096C-C1D298D2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9087" y="0"/>
            <a:ext cx="2765885" cy="33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16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Digi Kyokasho NP-B</vt:lpstr>
      <vt:lpstr>游ゴシック</vt:lpstr>
      <vt:lpstr>游ゴシック Light</vt:lpstr>
      <vt:lpstr>Arial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office365</dc:creator>
  <cp:lastModifiedBy>SAKAI HOKUTO</cp:lastModifiedBy>
  <cp:revision>32</cp:revision>
  <dcterms:created xsi:type="dcterms:W3CDTF">2021-01-13T10:48:50Z</dcterms:created>
  <dcterms:modified xsi:type="dcterms:W3CDTF">2023-04-18T10:44:17Z</dcterms:modified>
</cp:coreProperties>
</file>