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3" r:id="rId2"/>
    <p:sldId id="304" r:id="rId3"/>
    <p:sldId id="302" r:id="rId4"/>
    <p:sldId id="308" r:id="rId5"/>
    <p:sldId id="301" r:id="rId6"/>
    <p:sldId id="305" r:id="rId7"/>
    <p:sldId id="306" r:id="rId8"/>
    <p:sldId id="307" r:id="rId9"/>
    <p:sldId id="310" r:id="rId10"/>
    <p:sldId id="311" r:id="rId1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93" d="100"/>
          <a:sy n="93" d="100"/>
        </p:scale>
        <p:origin x="259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B05BB46-1291-48FD-8DF9-F807994F6C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81C009B-7AC8-4C8E-9190-4BA75577C2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C04367A-E5CF-4ACD-9CCE-6B771143A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CA9C-E37C-48A3-9917-4D51A0102F86}" type="datetimeFigureOut">
              <a:rPr kumimoji="1" lang="ja-JP" altLang="en-US" smtClean="0"/>
              <a:t>2023/4/18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F42FA1F-D72B-4D6A-AA5E-CDAAAE306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D1A93A8-1129-4386-9F2D-94F1FBC04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8AFD3-92D9-4257-94F7-B3F21C445A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7699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70F79B0-BA81-45E6-A12B-FC9A71DBA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7FCCCE6-CD21-411D-A7A8-7DE25ED147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05F8B34-A935-4946-B6FE-C3167A661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CA9C-E37C-48A3-9917-4D51A0102F86}" type="datetimeFigureOut">
              <a:rPr kumimoji="1" lang="ja-JP" altLang="en-US" smtClean="0"/>
              <a:t>2023/4/18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4286A6A-49D7-4BE1-9914-9F4BCE103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220DE0B-D231-4B4F-A43B-C22C129E0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8AFD3-92D9-4257-94F7-B3F21C445A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7450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60677F82-9BD2-4C64-87BE-4A47F9E31E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C4891A2-8484-4DEC-95EF-C2F1A98ECA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BE41CA7-9413-42FD-8A1E-86B91F6BD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CA9C-E37C-48A3-9917-4D51A0102F86}" type="datetimeFigureOut">
              <a:rPr kumimoji="1" lang="ja-JP" altLang="en-US" smtClean="0"/>
              <a:t>2023/4/18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7E52484-9BEE-4E63-ACDA-7906B8321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35D41BE-DBAA-4EBC-A2AC-30A3488BB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8AFD3-92D9-4257-94F7-B3F21C445A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9536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E913E08-5977-40D5-8E69-9FED70C07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D7E1868-1742-41E8-B33B-4022B65060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CB97D19-2128-4E88-A5BB-5557E3599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CA9C-E37C-48A3-9917-4D51A0102F86}" type="datetimeFigureOut">
              <a:rPr kumimoji="1" lang="ja-JP" altLang="en-US" smtClean="0"/>
              <a:t>2023/4/18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15EBA01-FBE5-42B1-AAE1-9BB2583AF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FA896A1-D701-4AED-825E-A66117AEB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8AFD3-92D9-4257-94F7-B3F21C445A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6031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205246-A5F9-443F-B30C-AE99F465E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E6B8F52-6D71-46AD-866C-A0C39B1ED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FED0B4C-4849-4E41-ABC6-10574763C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CA9C-E37C-48A3-9917-4D51A0102F86}" type="datetimeFigureOut">
              <a:rPr kumimoji="1" lang="ja-JP" altLang="en-US" smtClean="0"/>
              <a:t>2023/4/18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3BE6456-2B18-4ADD-88CF-803E25B2E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90B8B2B-6096-429A-A0F6-635ABCDBA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8AFD3-92D9-4257-94F7-B3F21C445A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2733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5E8D4D6-9FB2-49F6-BE1A-B7831DFE7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C6C0A7-BA47-4A94-903B-A5B5E8C20D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7D639EF-D280-408E-A363-6C164FD754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3269BBB-B10A-46C2-9378-01686CB77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CA9C-E37C-48A3-9917-4D51A0102F86}" type="datetimeFigureOut">
              <a:rPr kumimoji="1" lang="ja-JP" altLang="en-US" smtClean="0"/>
              <a:t>2023/4/18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34F3F85-94AF-43D3-BFFC-CE6EC2877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44E5511-DFAF-4946-9EAE-03B9B04B2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8AFD3-92D9-4257-94F7-B3F21C445A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7012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86C1DE-79B9-40D8-BFBA-C3232B29C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1B0E1B7-ABB8-42AA-BFC1-27B52A6115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AB7050C-0271-496D-97B4-1BA93FFDB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D81FAE2-26A4-4BBF-9113-674E5C9690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EB30001-2B88-4683-AA90-54D45BA5BB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51C63CE-2A0B-4781-868C-F33C56EB8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CA9C-E37C-48A3-9917-4D51A0102F86}" type="datetimeFigureOut">
              <a:rPr kumimoji="1" lang="ja-JP" altLang="en-US" smtClean="0"/>
              <a:t>2023/4/18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CB3B682-7352-4E5B-B34A-0F0E4917F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7E6409E-9F55-4015-BFD6-14FA82FAE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8AFD3-92D9-4257-94F7-B3F21C445A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3733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D01571-0AFB-41E6-A19D-8E11C32B5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E448AF7-DF22-407E-BE57-60BB3DB4E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CA9C-E37C-48A3-9917-4D51A0102F86}" type="datetimeFigureOut">
              <a:rPr kumimoji="1" lang="ja-JP" altLang="en-US" smtClean="0"/>
              <a:t>2023/4/18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8E67371-5303-4C03-83F1-33983F1C2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B0C80F1-385B-459A-AA4E-873CF7F4B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8AFD3-92D9-4257-94F7-B3F21C445A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4340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E137118-1B98-4485-B4AD-9419A5B3F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CA9C-E37C-48A3-9917-4D51A0102F86}" type="datetimeFigureOut">
              <a:rPr kumimoji="1" lang="ja-JP" altLang="en-US" smtClean="0"/>
              <a:t>2023/4/18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D0AF9A4-D09E-42A3-9B67-CFB88AFFB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1B59517-6E6A-4CB1-9EF3-BFBA801E3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8AFD3-92D9-4257-94F7-B3F21C445A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6435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4E821E-A36B-4979-8BB4-E3ECDA531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BCF2D8C-FAEA-44F4-9600-AA0BA3F6D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96279C2-AAC4-4935-8E36-75D657BB13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2631132-266C-48FE-AECF-E6A918641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CA9C-E37C-48A3-9917-4D51A0102F86}" type="datetimeFigureOut">
              <a:rPr kumimoji="1" lang="ja-JP" altLang="en-US" smtClean="0"/>
              <a:t>2023/4/18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8D9A933-5C2A-4028-8C6C-E527757CD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F1E9939-A728-4C69-B2C5-3591DA17F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8AFD3-92D9-4257-94F7-B3F21C445A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8429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8DBA80C-B9CA-4D6E-86E4-272486CB9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CEBC2D8D-7D00-4762-BBB5-3815A03D74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16A1CB0-A140-4D12-A95E-C3558A02E7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1638FDA-9EC0-4DA9-8744-27AA0759A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CA9C-E37C-48A3-9917-4D51A0102F86}" type="datetimeFigureOut">
              <a:rPr kumimoji="1" lang="ja-JP" altLang="en-US" smtClean="0"/>
              <a:t>2023/4/18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B7FACDC-4028-4403-9825-B932007C9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5C203DF-F592-4924-A5C8-4A7DB55C4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8AFD3-92D9-4257-94F7-B3F21C445A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12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6C06B46-E24A-47A2-BFB9-A30515673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0BA1CBA-42E1-4E07-B8CF-19ABCB2E31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A9EEC6A-3D06-4A16-9704-DC5789C3CB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5CA9C-E37C-48A3-9917-4D51A0102F86}" type="datetimeFigureOut">
              <a:rPr kumimoji="1" lang="ja-JP" altLang="en-US" smtClean="0"/>
              <a:t>2023/4/18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85AB283-E306-4082-BD98-BBA7BC7FAA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ED9A516-AB38-4D0D-9F20-36D07393B8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8AFD3-92D9-4257-94F7-B3F21C445A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6305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ee the source image">
            <a:extLst>
              <a:ext uri="{FF2B5EF4-FFF2-40B4-BE49-F238E27FC236}">
                <a16:creationId xmlns:a16="http://schemas.microsoft.com/office/drawing/2014/main" id="{DA96ED06-4996-4461-E783-151C73CE0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44" y="1490068"/>
            <a:ext cx="6318955" cy="373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See the source image">
            <a:extLst>
              <a:ext uri="{FF2B5EF4-FFF2-40B4-BE49-F238E27FC236}">
                <a16:creationId xmlns:a16="http://schemas.microsoft.com/office/drawing/2014/main" id="{E818527A-C8EF-9F13-077D-92080A464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210" y="713447"/>
            <a:ext cx="5084037" cy="508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658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See the source image">
            <a:extLst>
              <a:ext uri="{FF2B5EF4-FFF2-40B4-BE49-F238E27FC236}">
                <a16:creationId xmlns:a16="http://schemas.microsoft.com/office/drawing/2014/main" id="{EB02BF37-9DA9-1A7C-33C6-28B6F7C1B3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8" r="24893"/>
          <a:stretch/>
        </p:blipFill>
        <p:spPr bwMode="auto">
          <a:xfrm>
            <a:off x="5502196" y="547639"/>
            <a:ext cx="4345757" cy="547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夏のイラスト「かき氷・ブルーハワイ」">
            <a:extLst>
              <a:ext uri="{FF2B5EF4-FFF2-40B4-BE49-F238E27FC236}">
                <a16:creationId xmlns:a16="http://schemas.microsoft.com/office/drawing/2014/main" id="{5546CECF-019B-C921-F5F6-2E63FD85C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667" y="2413686"/>
            <a:ext cx="2335407" cy="2763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565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見える　いらすとや に対する画像結果">
            <a:extLst>
              <a:ext uri="{FF2B5EF4-FFF2-40B4-BE49-F238E27FC236}">
                <a16:creationId xmlns:a16="http://schemas.microsoft.com/office/drawing/2014/main" id="{15423A2E-4F3B-45FB-9FD5-A757E2C10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9513" y="0"/>
            <a:ext cx="1632487" cy="1340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See the source image">
            <a:extLst>
              <a:ext uri="{FF2B5EF4-FFF2-40B4-BE49-F238E27FC236}">
                <a16:creationId xmlns:a16="http://schemas.microsoft.com/office/drawing/2014/main" id="{7E52C067-9123-A10E-507A-13843BA92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773" y="670485"/>
            <a:ext cx="4817064" cy="567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010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1AE60115-54EA-4D0B-B7CF-0EA474EB1C1D}"/>
              </a:ext>
            </a:extLst>
          </p:cNvPr>
          <p:cNvCxnSpPr/>
          <p:nvPr/>
        </p:nvCxnSpPr>
        <p:spPr>
          <a:xfrm>
            <a:off x="5440641" y="3734015"/>
            <a:ext cx="156610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 descr="See the source image">
            <a:extLst>
              <a:ext uri="{FF2B5EF4-FFF2-40B4-BE49-F238E27FC236}">
                <a16:creationId xmlns:a16="http://schemas.microsoft.com/office/drawing/2014/main" id="{8558B39A-E74A-518F-E593-B8236D7EF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197" y="1998738"/>
            <a:ext cx="4239135" cy="423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See the source image">
            <a:extLst>
              <a:ext uri="{FF2B5EF4-FFF2-40B4-BE49-F238E27FC236}">
                <a16:creationId xmlns:a16="http://schemas.microsoft.com/office/drawing/2014/main" id="{75C28C8C-D1A4-122C-D836-1DD4691011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84"/>
          <a:stretch/>
        </p:blipFill>
        <p:spPr bwMode="auto">
          <a:xfrm>
            <a:off x="659876" y="2093593"/>
            <a:ext cx="4870924" cy="393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1EF4ED-592C-EB9B-C5DD-10EF60D81099}"/>
              </a:ext>
            </a:extLst>
          </p:cNvPr>
          <p:cNvSpPr txBox="1"/>
          <p:nvPr/>
        </p:nvSpPr>
        <p:spPr>
          <a:xfrm>
            <a:off x="2402468" y="942681"/>
            <a:ext cx="13857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6</a:t>
            </a:r>
            <a:r>
              <a:rPr lang="ja-JP" altLang="en-US" sz="5400" b="1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月</a:t>
            </a:r>
            <a:endParaRPr lang="en-US" sz="5400" b="1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A627D7-2F89-836A-A44A-9CDD17AFF53E}"/>
              </a:ext>
            </a:extLst>
          </p:cNvPr>
          <p:cNvSpPr txBox="1"/>
          <p:nvPr/>
        </p:nvSpPr>
        <p:spPr>
          <a:xfrm>
            <a:off x="8861894" y="942681"/>
            <a:ext cx="13857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7</a:t>
            </a:r>
            <a:r>
              <a:rPr lang="ja-JP" altLang="en-US" sz="5400" b="1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月</a:t>
            </a:r>
            <a:endParaRPr lang="en-US" sz="5400" b="1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2891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See the source image">
            <a:extLst>
              <a:ext uri="{FF2B5EF4-FFF2-40B4-BE49-F238E27FC236}">
                <a16:creationId xmlns:a16="http://schemas.microsoft.com/office/drawing/2014/main" id="{3BE4C838-55F3-09A7-01B8-D1F0300AC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22" y="1206630"/>
            <a:ext cx="4524265" cy="489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直線矢印コネクタ 4">
            <a:extLst>
              <a:ext uri="{FF2B5EF4-FFF2-40B4-BE49-F238E27FC236}">
                <a16:creationId xmlns:a16="http://schemas.microsoft.com/office/drawing/2014/main" id="{595954FB-A79E-8D8E-2B68-2F3E07C3BB70}"/>
              </a:ext>
            </a:extLst>
          </p:cNvPr>
          <p:cNvCxnSpPr/>
          <p:nvPr/>
        </p:nvCxnSpPr>
        <p:spPr>
          <a:xfrm>
            <a:off x="5440641" y="3734015"/>
            <a:ext cx="156610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See the source image">
            <a:extLst>
              <a:ext uri="{FF2B5EF4-FFF2-40B4-BE49-F238E27FC236}">
                <a16:creationId xmlns:a16="http://schemas.microsoft.com/office/drawing/2014/main" id="{0A5FD871-31EA-C092-5B5B-EF4ADB6EE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037" y="1999268"/>
            <a:ext cx="4293123" cy="429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ee the source image">
            <a:extLst>
              <a:ext uri="{FF2B5EF4-FFF2-40B4-BE49-F238E27FC236}">
                <a16:creationId xmlns:a16="http://schemas.microsoft.com/office/drawing/2014/main" id="{1F5C7EAF-1B51-3AB2-1404-0A7F5B21BF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848"/>
          <a:stretch/>
        </p:blipFill>
        <p:spPr bwMode="auto">
          <a:xfrm>
            <a:off x="6512607" y="1188562"/>
            <a:ext cx="4524265" cy="152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73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矢印コネクタ 2">
            <a:extLst>
              <a:ext uri="{FF2B5EF4-FFF2-40B4-BE49-F238E27FC236}">
                <a16:creationId xmlns:a16="http://schemas.microsoft.com/office/drawing/2014/main" id="{BDA44940-0F75-456E-8A23-F36BBAB65181}"/>
              </a:ext>
            </a:extLst>
          </p:cNvPr>
          <p:cNvCxnSpPr/>
          <p:nvPr/>
        </p:nvCxnSpPr>
        <p:spPr>
          <a:xfrm>
            <a:off x="5037685" y="3052090"/>
            <a:ext cx="156610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4" name="Picture 4" descr="See the source image">
            <a:extLst>
              <a:ext uri="{FF2B5EF4-FFF2-40B4-BE49-F238E27FC236}">
                <a16:creationId xmlns:a16="http://schemas.microsoft.com/office/drawing/2014/main" id="{BEC5FF08-A68E-0586-DAEE-A4717140A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260" y="1213898"/>
            <a:ext cx="5224296" cy="4430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See the source image">
            <a:extLst>
              <a:ext uri="{FF2B5EF4-FFF2-40B4-BE49-F238E27FC236}">
                <a16:creationId xmlns:a16="http://schemas.microsoft.com/office/drawing/2014/main" id="{638CF64F-FEE6-06CD-784F-54891670C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3" y="1553901"/>
            <a:ext cx="5078015" cy="432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111FE0-B19D-004A-D65B-E644D4CBC8E3}"/>
              </a:ext>
            </a:extLst>
          </p:cNvPr>
          <p:cNvSpPr txBox="1"/>
          <p:nvPr/>
        </p:nvSpPr>
        <p:spPr>
          <a:xfrm>
            <a:off x="8276599" y="630571"/>
            <a:ext cx="27527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1</a:t>
            </a:r>
            <a:r>
              <a:rPr lang="ja-JP" altLang="en-US" sz="5400" b="1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か月後</a:t>
            </a:r>
            <a:endParaRPr lang="en-US" sz="5400" b="1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0809AE-0389-8E9C-9AD3-1CBC35195891}"/>
              </a:ext>
            </a:extLst>
          </p:cNvPr>
          <p:cNvSpPr txBox="1"/>
          <p:nvPr/>
        </p:nvSpPr>
        <p:spPr>
          <a:xfrm>
            <a:off x="10171522" y="230461"/>
            <a:ext cx="697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ご</a:t>
            </a:r>
            <a:endParaRPr lang="en-US" sz="2800" b="1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2783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9BB340DD-9A10-435E-BE6A-2D8D5108A140}"/>
              </a:ext>
            </a:extLst>
          </p:cNvPr>
          <p:cNvCxnSpPr/>
          <p:nvPr/>
        </p:nvCxnSpPr>
        <p:spPr>
          <a:xfrm>
            <a:off x="5228400" y="3657815"/>
            <a:ext cx="156610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6" name="Picture 2" descr="See the source image">
            <a:extLst>
              <a:ext uri="{FF2B5EF4-FFF2-40B4-BE49-F238E27FC236}">
                <a16:creationId xmlns:a16="http://schemas.microsoft.com/office/drawing/2014/main" id="{E7C399B9-64A0-02CA-CA38-92120D2EF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392" y="0"/>
            <a:ext cx="5426210" cy="623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See the source image">
            <a:extLst>
              <a:ext uri="{FF2B5EF4-FFF2-40B4-BE49-F238E27FC236}">
                <a16:creationId xmlns:a16="http://schemas.microsoft.com/office/drawing/2014/main" id="{29A28F1C-F08A-4EBC-B0D4-0FF65167A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56" y="1539472"/>
            <a:ext cx="4345757" cy="471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83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暇　いらすとや に対する画像結果">
            <a:extLst>
              <a:ext uri="{FF2B5EF4-FFF2-40B4-BE49-F238E27FC236}">
                <a16:creationId xmlns:a16="http://schemas.microsoft.com/office/drawing/2014/main" id="{CC1FB981-BD22-43CC-82A6-F3CC09B85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850" y="1271287"/>
            <a:ext cx="3397250" cy="431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3E577F38-F3D1-48FD-A368-D4FE11ECFEEC}"/>
              </a:ext>
            </a:extLst>
          </p:cNvPr>
          <p:cNvCxnSpPr/>
          <p:nvPr/>
        </p:nvCxnSpPr>
        <p:spPr>
          <a:xfrm>
            <a:off x="5631356" y="3460212"/>
            <a:ext cx="156610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0" name="Picture 2" descr="See the source image">
            <a:extLst>
              <a:ext uri="{FF2B5EF4-FFF2-40B4-BE49-F238E27FC236}">
                <a16:creationId xmlns:a16="http://schemas.microsoft.com/office/drawing/2014/main" id="{0CB5CFC3-905D-E28D-8640-FB8AD2B10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97456" y="1054522"/>
            <a:ext cx="4072379" cy="453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945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暇　いらすとや に対する画像結果">
            <a:extLst>
              <a:ext uri="{FF2B5EF4-FFF2-40B4-BE49-F238E27FC236}">
                <a16:creationId xmlns:a16="http://schemas.microsoft.com/office/drawing/2014/main" id="{CC1FB981-BD22-43CC-82A6-F3CC09B85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700" y="1302498"/>
            <a:ext cx="3397250" cy="431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3E577F38-F3D1-48FD-A368-D4FE11ECFEEC}"/>
              </a:ext>
            </a:extLst>
          </p:cNvPr>
          <p:cNvCxnSpPr/>
          <p:nvPr/>
        </p:nvCxnSpPr>
        <p:spPr>
          <a:xfrm>
            <a:off x="5631356" y="3460212"/>
            <a:ext cx="156610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See the source image">
            <a:extLst>
              <a:ext uri="{FF2B5EF4-FFF2-40B4-BE49-F238E27FC236}">
                <a16:creationId xmlns:a16="http://schemas.microsoft.com/office/drawing/2014/main" id="{E08AB0F0-401A-C14F-07F5-B0EFF6516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09010" y="1162904"/>
            <a:ext cx="4072379" cy="453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229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See the source image">
            <a:extLst>
              <a:ext uri="{FF2B5EF4-FFF2-40B4-BE49-F238E27FC236}">
                <a16:creationId xmlns:a16="http://schemas.microsoft.com/office/drawing/2014/main" id="{A732C6B0-9837-49C7-8977-0D3F56EC7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013" y="0"/>
            <a:ext cx="64039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335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2645</TotalTime>
  <Words>9</Words>
  <Application>Microsoft Office PowerPoint</Application>
  <PresentationFormat>Widescreen</PresentationFormat>
  <Paragraphs>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UD Digi Kyokasho NP-B</vt:lpstr>
      <vt:lpstr>游ゴシック</vt:lpstr>
      <vt:lpstr>游ゴシック Light</vt:lpstr>
      <vt:lpstr>Arial</vt:lpstr>
      <vt:lpstr>Office テーマ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office365</dc:creator>
  <cp:lastModifiedBy>SAKAI HOKUTO</cp:lastModifiedBy>
  <cp:revision>32</cp:revision>
  <dcterms:created xsi:type="dcterms:W3CDTF">2021-01-13T10:48:50Z</dcterms:created>
  <dcterms:modified xsi:type="dcterms:W3CDTF">2023-04-18T10:40:02Z</dcterms:modified>
</cp:coreProperties>
</file>