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08" r:id="rId3"/>
    <p:sldId id="299" r:id="rId4"/>
    <p:sldId id="292" r:id="rId5"/>
    <p:sldId id="291" r:id="rId6"/>
    <p:sldId id="302" r:id="rId7"/>
    <p:sldId id="296" r:id="rId8"/>
    <p:sldId id="298" r:id="rId9"/>
    <p:sldId id="312" r:id="rId10"/>
    <p:sldId id="301" r:id="rId11"/>
    <p:sldId id="293" r:id="rId12"/>
    <p:sldId id="300" r:id="rId13"/>
    <p:sldId id="310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C36933-3EA1-41CC-94C7-D88F12145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C454E8A-5141-4A4E-A9A1-CD842FD00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60C562-98E4-4D29-B8EF-59B91007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502-6802-4457-9F76-9952BD4512F0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F1B740-511A-48EC-A2A1-0474D724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9D1C31-3EF9-4436-9824-AB2A4FA3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B9CF-F1B7-4E9D-B170-4CAD6DD54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21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CAF47F-983A-40F7-8583-57CC7462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F5B1F5-0C6C-4A9E-BBAB-2712E794E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B25299-04B0-41AD-8007-DB616BDA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502-6802-4457-9F76-9952BD4512F0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C02B83-17D2-41E8-8D2C-A800B815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85B971-77DF-4402-9D34-07A9FB43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B9CF-F1B7-4E9D-B170-4CAD6DD54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04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F953FAD-8B2B-49DB-86ED-E954F3D08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E0724D-C1B5-4B13-86A7-07AF02367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BCA06A-45BA-45E1-B3B3-4F55AFBB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502-6802-4457-9F76-9952BD4512F0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C50905-FDB9-45A8-AD78-6E9D9B60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E440EE-8029-40DE-BFCB-B493CEB5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B9CF-F1B7-4E9D-B170-4CAD6DD54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35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614BCC-304E-4728-93D2-0D2B5224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76DFA8-172E-4502-ABDA-B815D56BC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28C646-D7F2-4C51-8644-9D3F5FE2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502-6802-4457-9F76-9952BD4512F0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853706-6C37-4090-AF4A-F30998C0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D0B5ED-F33D-41E6-96B8-11B6FC2A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B9CF-F1B7-4E9D-B170-4CAD6DD54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33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40CE65-5B0D-41B2-AB00-F5B78441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F7658D-A6BF-4EEA-B1F9-DB0F9250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5F4C9A-96F7-4D29-A445-BB6932C6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502-6802-4457-9F76-9952BD4512F0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BD629F-07B8-4776-A8B2-1A19FCC5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1BB43E-64D4-4A7C-8757-4770091F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B9CF-F1B7-4E9D-B170-4CAD6DD54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21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C95725-D2A3-4193-B238-82D86FC0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4D1E99-BCBD-45EB-A5F3-5180DD81B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6CDE25-6551-4D31-858F-5E1FE6AB0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41AE7E-C1C5-4754-86F9-BB5522119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502-6802-4457-9F76-9952BD4512F0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95BB94-4412-4D09-B38E-0C818242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A6862A-7ED4-4948-B045-F36CF3B2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B9CF-F1B7-4E9D-B170-4CAD6DD54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12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8E6DBA-E9A5-4CAA-8A9E-8DCDBF4F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A79125-7EEE-4EF8-939B-8E2EAD87E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D527F88-26B0-48BA-8A58-A456FADE2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4428BB4-2A81-43C8-ADE4-D427B2B95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A71D317-3584-4C05-A90A-5067305F3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A98E236-83E2-4DC6-9AC1-4C3C8A1C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502-6802-4457-9F76-9952BD4512F0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01E7D1-7A6C-44E5-BE83-0EC13190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9684600-24EF-497D-968A-9819780A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B9CF-F1B7-4E9D-B170-4CAD6DD54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47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8D93BC-83B5-43F2-9849-C8BD53409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9F959B7-0F6C-4074-8BF6-73850F05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502-6802-4457-9F76-9952BD4512F0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2CA6B9-0587-46A3-8D85-C96BBFF2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EC6BDA-5A13-4ABF-ACD7-E61A8438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B9CF-F1B7-4E9D-B170-4CAD6DD54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6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9D1C3D1-CA04-41DD-B929-FAA365F8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502-6802-4457-9F76-9952BD4512F0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32BD8C2-8CC7-4DE6-BD18-D7834FDD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FE414E-5B60-4FF4-9586-A101398A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B9CF-F1B7-4E9D-B170-4CAD6DD54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45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CFEB8F-C57C-44E4-8F4A-7252A263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260474-05D1-48ED-BEFA-AE5C8FC6A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8403D0-0D03-42EB-98CA-86766842A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FD346C-6E39-4F06-8C22-6B2C8E8A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502-6802-4457-9F76-9952BD4512F0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7292E3-D014-455D-984A-E7910479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4A5593-979C-432C-8ACB-5D6550D0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B9CF-F1B7-4E9D-B170-4CAD6DD54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15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126A5-7B29-4032-BF49-4D8793E7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C7F262D-6673-4A15-AE2D-A5E53BC4B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88ECAB9-A042-4A0D-86FA-C42FB7CC7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4B57CE-B20D-4DEE-8DE6-4B69F98E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1502-6802-4457-9F76-9952BD4512F0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A1072B-16A1-4493-B4C1-5E684ADB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B196C6-90AB-4ABB-8026-9C27777F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B9CF-F1B7-4E9D-B170-4CAD6DD54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23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FDECD8-8CC1-4AC6-8E8A-EAB9FF29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5F7387-F143-4F2A-AB1C-A714B16F1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63F741-3F55-4E19-AF53-5063F6E5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01502-6802-4457-9F76-9952BD4512F0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A99AB8-4B0D-4C25-BF7C-C92D9FBAE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1A7685-D6B6-40B7-95B0-0803B8D08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1B9CF-F1B7-4E9D-B170-4CAD6DD54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6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寿司ロール画像の無料写真">
            <a:extLst>
              <a:ext uri="{FF2B5EF4-FFF2-40B4-BE49-F238E27FC236}">
                <a16:creationId xmlns:a16="http://schemas.microsoft.com/office/drawing/2014/main" id="{E1A2CE55-32FB-B7E9-4DD9-5550E776B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5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子犬の無料写真">
            <a:extLst>
              <a:ext uri="{FF2B5EF4-FFF2-40B4-BE49-F238E27FC236}">
                <a16:creationId xmlns:a16="http://schemas.microsoft.com/office/drawing/2014/main" id="{B01216BA-0761-B0B6-9B28-17137158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8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見るの無料写真">
            <a:extLst>
              <a:ext uri="{FF2B5EF4-FFF2-40B4-BE49-F238E27FC236}">
                <a16:creationId xmlns:a16="http://schemas.microsoft.com/office/drawing/2014/main" id="{2C8EFC01-FEE2-3FE2-6E38-D3F1ED5F1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4" t="29936"/>
          <a:stretch/>
        </p:blipFill>
        <p:spPr bwMode="auto">
          <a:xfrm>
            <a:off x="0" y="0"/>
            <a:ext cx="12192000" cy="688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3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カップルの無料写真">
            <a:extLst>
              <a:ext uri="{FF2B5EF4-FFF2-40B4-BE49-F238E27FC236}">
                <a16:creationId xmlns:a16="http://schemas.microsoft.com/office/drawing/2014/main" id="{597F2DD3-70D4-8B1C-36B5-973139D0B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5" b="-212"/>
          <a:stretch/>
        </p:blipFill>
        <p:spPr bwMode="auto">
          <a:xfrm>
            <a:off x="0" y="-1"/>
            <a:ext cx="121853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8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男の無料写真">
            <a:extLst>
              <a:ext uri="{FF2B5EF4-FFF2-40B4-BE49-F238E27FC236}">
                <a16:creationId xmlns:a16="http://schemas.microsoft.com/office/drawing/2014/main" id="{2146AF22-E656-252F-E27E-A60C81605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4" b="7526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7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冬の無料写真">
            <a:extLst>
              <a:ext uri="{FF2B5EF4-FFF2-40B4-BE49-F238E27FC236}">
                <a16:creationId xmlns:a16="http://schemas.microsoft.com/office/drawing/2014/main" id="{13285F88-9674-2D34-D0B6-2839C9688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8" b="4871"/>
          <a:stretch/>
        </p:blipFill>
        <p:spPr bwMode="auto">
          <a:xfrm>
            <a:off x="0" y="0"/>
            <a:ext cx="12234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2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男の無料写真">
            <a:extLst>
              <a:ext uri="{FF2B5EF4-FFF2-40B4-BE49-F238E27FC236}">
                <a16:creationId xmlns:a16="http://schemas.microsoft.com/office/drawing/2014/main" id="{40E3F057-BCBF-F22C-EC9A-44CAE173D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8"/>
          <a:stretch/>
        </p:blipFill>
        <p:spPr bwMode="auto">
          <a:xfrm>
            <a:off x="-1" y="-1"/>
            <a:ext cx="12192001" cy="687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9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成都の無料写真">
            <a:extLst>
              <a:ext uri="{FF2B5EF4-FFF2-40B4-BE49-F238E27FC236}">
                <a16:creationId xmlns:a16="http://schemas.microsoft.com/office/drawing/2014/main" id="{549DC98A-8ABC-E34F-7832-62E433E41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" b="2058"/>
          <a:stretch/>
        </p:blipFill>
        <p:spPr bwMode="auto">
          <a:xfrm>
            <a:off x="0" y="0"/>
            <a:ext cx="12192000" cy="685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9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女性の無料写真">
            <a:extLst>
              <a:ext uri="{FF2B5EF4-FFF2-40B4-BE49-F238E27FC236}">
                <a16:creationId xmlns:a16="http://schemas.microsoft.com/office/drawing/2014/main" id="{A2B8BA8D-1715-F2E2-CA45-C487635C8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 b="5872"/>
          <a:stretch/>
        </p:blipFill>
        <p:spPr bwMode="auto">
          <a:xfrm>
            <a:off x="0" y="0"/>
            <a:ext cx="12192000" cy="68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19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引数の無料写真">
            <a:extLst>
              <a:ext uri="{FF2B5EF4-FFF2-40B4-BE49-F238E27FC236}">
                <a16:creationId xmlns:a16="http://schemas.microsoft.com/office/drawing/2014/main" id="{0FA9A061-3EA5-10A3-673D-38647505E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" b="536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638C1F-4E08-633C-787B-6653615501A6}"/>
              </a:ext>
            </a:extLst>
          </p:cNvPr>
          <p:cNvCxnSpPr>
            <a:cxnSpLocks/>
          </p:cNvCxnSpPr>
          <p:nvPr/>
        </p:nvCxnSpPr>
        <p:spPr>
          <a:xfrm flipH="1">
            <a:off x="4760536" y="1432874"/>
            <a:ext cx="904973" cy="7164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時間の無料ベクター画像">
            <a:extLst>
              <a:ext uri="{FF2B5EF4-FFF2-40B4-BE49-F238E27FC236}">
                <a16:creationId xmlns:a16="http://schemas.microsoft.com/office/drawing/2014/main" id="{3A796FD5-1D0E-9CB0-9FDE-9157C1F8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0"/>
            <a:ext cx="4972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3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ハルクの無料写真">
            <a:extLst>
              <a:ext uri="{FF2B5EF4-FFF2-40B4-BE49-F238E27FC236}">
                <a16:creationId xmlns:a16="http://schemas.microsoft.com/office/drawing/2014/main" id="{794189CB-CF00-553D-A0D1-1AF4E8168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1"/>
          <a:stretch/>
        </p:blipFill>
        <p:spPr bwMode="auto">
          <a:xfrm>
            <a:off x="-1" y="0"/>
            <a:ext cx="12192001" cy="68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0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女の子の無料写真">
            <a:extLst>
              <a:ext uri="{FF2B5EF4-FFF2-40B4-BE49-F238E27FC236}">
                <a16:creationId xmlns:a16="http://schemas.microsoft.com/office/drawing/2014/main" id="{2A3F67E6-22F6-F4D0-BF1F-F273683DC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6" b="8541"/>
          <a:stretch/>
        </p:blipFill>
        <p:spPr bwMode="auto">
          <a:xfrm>
            <a:off x="-1" y="0"/>
            <a:ext cx="12176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59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游ゴシック</vt:lpstr>
      <vt:lpstr>游ゴシック Light</vt:lpstr>
      <vt:lpstr>Arial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office365</dc:creator>
  <cp:lastModifiedBy>sakaihokuto6@gmail.com</cp:lastModifiedBy>
  <cp:revision>31</cp:revision>
  <dcterms:created xsi:type="dcterms:W3CDTF">2020-07-08T07:11:29Z</dcterms:created>
  <dcterms:modified xsi:type="dcterms:W3CDTF">2022-12-12T18:10:36Z</dcterms:modified>
</cp:coreProperties>
</file>