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356" r:id="rId4"/>
    <p:sldId id="273" r:id="rId5"/>
    <p:sldId id="274" r:id="rId6"/>
    <p:sldId id="277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54A9-00AB-321A-F178-82024660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AD2D9-2012-F81F-E63C-9E2BFA983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874B6-4810-C63E-00AC-5C96FF73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7462-B53E-4544-AB16-814A74346A1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0A7BA-C803-E0B2-2146-088DE9E0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58744-D9CA-9730-3BF6-CB7A474B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7BD-89B4-4913-8345-B1D30B5E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4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090B-5067-CD8E-4382-314CFAB6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5A22D-03A7-1D31-1000-4B037D10C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D65A7-C073-4BD9-0410-8E2E0392A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7462-B53E-4544-AB16-814A74346A1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E8768-B61D-27C3-38B3-24583606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97540-4089-C1EC-F0B1-45CD8BBE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7BD-89B4-4913-8345-B1D30B5E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F71B0C-0E67-4F7A-587B-E1E09F47C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9FFAA-3884-163C-1616-13DF8082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132C2-74A5-741C-0E61-5F3F923B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7462-B53E-4544-AB16-814A74346A1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DDE6-0E7B-FD95-7301-03926AFB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45FC1-F104-ECD5-B991-1350E425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7BD-89B4-4913-8345-B1D30B5E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2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D826-8E56-AE99-AB78-261F87A1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D6C2-A6A8-B6E3-82EC-9F1094B1C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46C32-3134-9508-45DB-923984DB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7462-B53E-4544-AB16-814A74346A1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72C63-BD89-435E-8046-CD73020C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1DAD3-0BFC-C49E-3248-9D9A046F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7BD-89B4-4913-8345-B1D30B5E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7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0BB6A-A232-1B9B-F7B5-56B69B11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71EA4-63C1-B204-D535-694A61642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E9D36-CE5E-15F1-7899-505D124C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7462-B53E-4544-AB16-814A74346A1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B58FA-A918-8365-D8B7-7A86CC91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246B8-85EF-63AF-9072-25899822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7BD-89B4-4913-8345-B1D30B5E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3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D834-A0A0-0532-F0CF-372D53BE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26F28-5E15-093B-1813-8AAC9F758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C6CD0-8E51-4941-FDCE-F92A109BF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8660-64DF-B8C7-04C5-54EA2072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7462-B53E-4544-AB16-814A74346A1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C4260-2D2F-D02B-C3D2-468431F8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6855D-E2EE-48F5-62A2-FD89850C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7BD-89B4-4913-8345-B1D30B5E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3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E90E-2FB8-B65A-BC0E-9510A950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489E4-ED5A-8A1A-C225-430F9EEE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3CC98-72D1-87EE-5B58-CB00C6E62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B809A-2F83-5A56-3A2E-093692364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0C9A5-BB17-B2CF-3E7E-879A228BD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1814D-450F-C483-A7D8-EF7A3D74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7462-B53E-4544-AB16-814A74346A1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1F344-C76E-451B-0317-7FEE06AE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4C981F-A67E-3495-1D4E-C46DF2B3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7BD-89B4-4913-8345-B1D30B5E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5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0AF9-C63A-4557-4297-51915227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23218-22CC-2315-673A-270AAD28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7462-B53E-4544-AB16-814A74346A1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EA9FB-DF07-8E76-DFF9-16FFC524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B4239-239C-342A-1D12-02FBF493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7BD-89B4-4913-8345-B1D30B5E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2F411-0C16-E3C8-25A9-396089E7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7462-B53E-4544-AB16-814A74346A1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95BC8-8788-CB45-A314-EA100564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A2A47-858D-8A8A-3D63-F8EFC892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7BD-89B4-4913-8345-B1D30B5E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A39E-7E87-FEFC-854F-F88700E4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C3DD2-3E2A-707C-C07E-68500914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7085C-D09E-2C25-187C-078EF30AA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671E8-9B5D-F5C9-2872-449DD077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7462-B53E-4544-AB16-814A74346A1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873CF-B7EF-172D-735C-D4C6CD6D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D37C2-3A73-7B6B-F975-C89EF49D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7BD-89B4-4913-8345-B1D30B5E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3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8CFE-A263-86E7-7496-4B36B0D7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182585-AC40-FA1C-05CE-11147E3A3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7AAA6-D4E4-B4AD-65D8-6F1631C59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F8031-E031-1A06-4369-7E5618F4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7462-B53E-4544-AB16-814A74346A1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E237F-55C0-E78C-3465-99F6AC34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CD025-1786-C348-A973-CF25C2F6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7BD-89B4-4913-8345-B1D30B5E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6F470-D898-A844-B5E6-424ED60E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5F1EE-CE25-1417-50DD-5CC79F89E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31316-63FA-6E64-492C-490CB0E1E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D7462-B53E-4544-AB16-814A74346A1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07C1-2ECF-EB32-4C09-F67012399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03453-7834-F7CC-71F9-F7D862AE5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07BD-89B4-4913-8345-B1D30B5E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709AE-16B9-AC2B-BEB8-B2766C1E2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7" y="28144"/>
            <a:ext cx="9304255" cy="192765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2B8269-7F48-4C7D-913E-75DFBC428AB1}"/>
              </a:ext>
            </a:extLst>
          </p:cNvPr>
          <p:cNvSpPr txBox="1"/>
          <p:nvPr/>
        </p:nvSpPr>
        <p:spPr>
          <a:xfrm>
            <a:off x="2898237" y="470954"/>
            <a:ext cx="2980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ごみ</a:t>
            </a:r>
            <a:r>
              <a:rPr lang="ja-JP" altLang="en-US" sz="66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を</a:t>
            </a:r>
            <a:r>
              <a:rPr lang="ja-JP" altLang="en-US" sz="6600" b="1"/>
              <a:t> </a:t>
            </a:r>
            <a:endParaRPr kumimoji="1" lang="ja-JP" altLang="en-US" sz="6600" b="1" u="sng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11266" name="Picture 2" descr="ソース画像を表示">
            <a:extLst>
              <a:ext uri="{FF2B5EF4-FFF2-40B4-BE49-F238E27FC236}">
                <a16:creationId xmlns:a16="http://schemas.microsoft.com/office/drawing/2014/main" id="{A01CB76D-59E3-422A-8650-D27594191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0025" y="2191334"/>
            <a:ext cx="4164197" cy="44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ソース画像を表示">
            <a:extLst>
              <a:ext uri="{FF2B5EF4-FFF2-40B4-BE49-F238E27FC236}">
                <a16:creationId xmlns:a16="http://schemas.microsoft.com/office/drawing/2014/main" id="{A7A58C33-4FD3-4C87-9119-FD5B4B9ED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0"/>
          <a:stretch/>
        </p:blipFill>
        <p:spPr bwMode="auto">
          <a:xfrm>
            <a:off x="6925385" y="1814484"/>
            <a:ext cx="3821799" cy="4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6A40DE-99AF-4D0F-A19C-9E9D246DDE42}"/>
              </a:ext>
            </a:extLst>
          </p:cNvPr>
          <p:cNvSpPr txBox="1"/>
          <p:nvPr/>
        </p:nvSpPr>
        <p:spPr>
          <a:xfrm>
            <a:off x="6267780" y="5311051"/>
            <a:ext cx="930661" cy="1546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4A081B86-31CC-0168-40AB-72974391C837}"/>
              </a:ext>
            </a:extLst>
          </p:cNvPr>
          <p:cNvSpPr txBox="1"/>
          <p:nvPr/>
        </p:nvSpPr>
        <p:spPr>
          <a:xfrm>
            <a:off x="5463900" y="482231"/>
            <a:ext cx="3620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す</a:t>
            </a:r>
            <a:r>
              <a:rPr lang="ja-JP" altLang="en-US" sz="6600" b="1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てるな</a:t>
            </a:r>
            <a:endParaRPr kumimoji="1" lang="ja-JP" altLang="en-US" sz="6600" b="1" u="sng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0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ソース画像を表示">
            <a:extLst>
              <a:ext uri="{FF2B5EF4-FFF2-40B4-BE49-F238E27FC236}">
                <a16:creationId xmlns:a16="http://schemas.microsoft.com/office/drawing/2014/main" id="{A88D7593-9A07-4C09-8309-618D769F8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69" y="1955800"/>
            <a:ext cx="4902200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5C8132-AB9D-391D-1E40-3811E5ADF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34" y="28144"/>
            <a:ext cx="7329731" cy="192765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2B8269-7F48-4C7D-913E-75DFBC428AB1}"/>
              </a:ext>
            </a:extLst>
          </p:cNvPr>
          <p:cNvSpPr txBox="1"/>
          <p:nvPr/>
        </p:nvSpPr>
        <p:spPr>
          <a:xfrm>
            <a:off x="4352217" y="407901"/>
            <a:ext cx="3902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うごくな</a:t>
            </a:r>
          </a:p>
        </p:txBody>
      </p:sp>
    </p:spTree>
    <p:extLst>
      <p:ext uri="{BB962C8B-B14F-4D97-AF65-F5344CB8AC3E}">
        <p14:creationId xmlns:p14="http://schemas.microsoft.com/office/powerpoint/2010/main" val="20685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B4BAF7-8322-C653-88B0-DB44AC37C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3" y="48842"/>
            <a:ext cx="9997778" cy="192765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2B8269-7F48-4C7D-913E-75DFBC428AB1}"/>
              </a:ext>
            </a:extLst>
          </p:cNvPr>
          <p:cNvSpPr txBox="1"/>
          <p:nvPr/>
        </p:nvSpPr>
        <p:spPr>
          <a:xfrm>
            <a:off x="2863145" y="531630"/>
            <a:ext cx="6278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ゲームを</a:t>
            </a:r>
            <a:endParaRPr kumimoji="1" lang="ja-JP" altLang="en-US" sz="6600" b="1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7170" name="Picture 2" descr="ソース画像を表示">
            <a:extLst>
              <a:ext uri="{FF2B5EF4-FFF2-40B4-BE49-F238E27FC236}">
                <a16:creationId xmlns:a16="http://schemas.microsoft.com/office/drawing/2014/main" id="{0849BEDC-1414-4159-AE0C-71153D8F4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0" b="19290"/>
          <a:stretch/>
        </p:blipFill>
        <p:spPr bwMode="auto">
          <a:xfrm flipH="1">
            <a:off x="6491218" y="1976498"/>
            <a:ext cx="4697480" cy="48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ソース画像を表示">
            <a:extLst>
              <a:ext uri="{FF2B5EF4-FFF2-40B4-BE49-F238E27FC236}">
                <a16:creationId xmlns:a16="http://schemas.microsoft.com/office/drawing/2014/main" id="{CB98603C-2D47-4B64-B104-C8785A3F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2" y="2283835"/>
            <a:ext cx="4506098" cy="45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9BD4E7-5F33-4513-91BB-1F96C934D442}"/>
              </a:ext>
            </a:extLst>
          </p:cNvPr>
          <p:cNvSpPr txBox="1"/>
          <p:nvPr/>
        </p:nvSpPr>
        <p:spPr>
          <a:xfrm>
            <a:off x="6370549" y="531630"/>
            <a:ext cx="2864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するな</a:t>
            </a:r>
            <a:endParaRPr kumimoji="1" lang="ja-JP" altLang="en-US" sz="660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7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739B8-026A-1475-DE7A-31B429BE8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3" y="48842"/>
            <a:ext cx="9997778" cy="192765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2B8269-7F48-4C7D-913E-75DFBC428AB1}"/>
              </a:ext>
            </a:extLst>
          </p:cNvPr>
          <p:cNvSpPr txBox="1"/>
          <p:nvPr/>
        </p:nvSpPr>
        <p:spPr>
          <a:xfrm>
            <a:off x="2898105" y="479566"/>
            <a:ext cx="6278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たばこを</a:t>
            </a:r>
            <a:endParaRPr kumimoji="1" lang="ja-JP" altLang="en-US" sz="6600" b="1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DD01FA-33C9-4DC6-B5AF-66DCE38DEB00}"/>
              </a:ext>
            </a:extLst>
          </p:cNvPr>
          <p:cNvSpPr txBox="1"/>
          <p:nvPr/>
        </p:nvSpPr>
        <p:spPr>
          <a:xfrm>
            <a:off x="5600700" y="1881524"/>
            <a:ext cx="104775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53AEE6-9D7A-45FA-B25A-D132F6E3615F}"/>
              </a:ext>
            </a:extLst>
          </p:cNvPr>
          <p:cNvSpPr txBox="1"/>
          <p:nvPr/>
        </p:nvSpPr>
        <p:spPr>
          <a:xfrm>
            <a:off x="6401381" y="483023"/>
            <a:ext cx="2892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すうな</a:t>
            </a:r>
            <a:endParaRPr kumimoji="1" lang="ja-JP" altLang="en-US" sz="660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11" name="Picture 2" descr="ソース画像を表示">
            <a:extLst>
              <a:ext uri="{FF2B5EF4-FFF2-40B4-BE49-F238E27FC236}">
                <a16:creationId xmlns:a16="http://schemas.microsoft.com/office/drawing/2014/main" id="{19B31A8E-A136-4D5C-B5B6-4B3577B0D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3338" b="6274"/>
          <a:stretch/>
        </p:blipFill>
        <p:spPr bwMode="auto">
          <a:xfrm>
            <a:off x="6224995" y="1943392"/>
            <a:ext cx="4213873" cy="49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F73D87-8754-4F01-8951-70AE28E83EC9}"/>
              </a:ext>
            </a:extLst>
          </p:cNvPr>
          <p:cNvSpPr txBox="1"/>
          <p:nvPr/>
        </p:nvSpPr>
        <p:spPr>
          <a:xfrm>
            <a:off x="5318760" y="2989520"/>
            <a:ext cx="1916402" cy="3868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 descr="リーゼントの不良のイラスト">
            <a:extLst>
              <a:ext uri="{FF2B5EF4-FFF2-40B4-BE49-F238E27FC236}">
                <a16:creationId xmlns:a16="http://schemas.microsoft.com/office/drawing/2014/main" id="{90299647-C4CB-28C1-D81D-B6AE44D5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63" y="2869447"/>
            <a:ext cx="3868897" cy="398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3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C3B4FF-816E-639E-E1BC-00235852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8" y="67102"/>
            <a:ext cx="6749593" cy="192765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2B8269-7F48-4C7D-913E-75DFBC428AB1}"/>
              </a:ext>
            </a:extLst>
          </p:cNvPr>
          <p:cNvSpPr txBox="1"/>
          <p:nvPr/>
        </p:nvSpPr>
        <p:spPr>
          <a:xfrm>
            <a:off x="2985528" y="474972"/>
            <a:ext cx="6278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>
                <a:solidFill>
                  <a:srgbClr val="FF0000"/>
                </a:solidFill>
              </a:rPr>
              <a:t>　　</a:t>
            </a:r>
            <a:r>
              <a:rPr kumimoji="1" lang="ja-JP" altLang="en-US" sz="6600" b="1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ねるな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DD01FA-33C9-4DC6-B5AF-66DCE38DEB00}"/>
              </a:ext>
            </a:extLst>
          </p:cNvPr>
          <p:cNvSpPr txBox="1"/>
          <p:nvPr/>
        </p:nvSpPr>
        <p:spPr>
          <a:xfrm>
            <a:off x="5600700" y="1881524"/>
            <a:ext cx="104775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281B8E-6F4D-4209-BFAF-4D29FE0A8A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4722" r="4050" b="19167"/>
          <a:stretch/>
        </p:blipFill>
        <p:spPr>
          <a:xfrm>
            <a:off x="1155701" y="2080349"/>
            <a:ext cx="4020870" cy="43434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944579-77DE-4B3C-AFFF-B2952D898F6B}"/>
              </a:ext>
            </a:extLst>
          </p:cNvPr>
          <p:cNvSpPr txBox="1"/>
          <p:nvPr/>
        </p:nvSpPr>
        <p:spPr>
          <a:xfrm>
            <a:off x="6496050" y="1881524"/>
            <a:ext cx="6153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1" name="Picture 2" descr="ソース画像を表示">
            <a:extLst>
              <a:ext uri="{FF2B5EF4-FFF2-40B4-BE49-F238E27FC236}">
                <a16:creationId xmlns:a16="http://schemas.microsoft.com/office/drawing/2014/main" id="{9DF4BDC2-747C-4B13-9078-1D115DCC3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3338" b="6274"/>
          <a:stretch/>
        </p:blipFill>
        <p:spPr bwMode="auto">
          <a:xfrm>
            <a:off x="6224995" y="1943392"/>
            <a:ext cx="4213873" cy="49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49ED4D-693B-434F-A5EE-8090EF6EE317}"/>
              </a:ext>
            </a:extLst>
          </p:cNvPr>
          <p:cNvSpPr txBox="1"/>
          <p:nvPr/>
        </p:nvSpPr>
        <p:spPr>
          <a:xfrm>
            <a:off x="5318760" y="2989520"/>
            <a:ext cx="1916402" cy="3868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3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C47BF5-4248-A5CA-D1B6-75A496A96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8" y="67102"/>
            <a:ext cx="6749593" cy="192765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2B8269-7F48-4C7D-913E-75DFBC428AB1}"/>
              </a:ext>
            </a:extLst>
          </p:cNvPr>
          <p:cNvSpPr txBox="1"/>
          <p:nvPr/>
        </p:nvSpPr>
        <p:spPr>
          <a:xfrm>
            <a:off x="3617029" y="476932"/>
            <a:ext cx="6278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rgbClr val="FF0000"/>
                </a:solidFill>
              </a:rPr>
              <a:t>　</a:t>
            </a:r>
            <a:r>
              <a:rPr lang="ja-JP" altLang="en-US" sz="6600" b="1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はなすな</a:t>
            </a:r>
            <a:endParaRPr kumimoji="1" lang="ja-JP" altLang="en-US" sz="6600" b="1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DD01FA-33C9-4DC6-B5AF-66DCE38DEB00}"/>
              </a:ext>
            </a:extLst>
          </p:cNvPr>
          <p:cNvSpPr txBox="1"/>
          <p:nvPr/>
        </p:nvSpPr>
        <p:spPr>
          <a:xfrm>
            <a:off x="5600700" y="1881524"/>
            <a:ext cx="104775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6DE374-12A3-4496-B17E-60C34A6B57A6}"/>
              </a:ext>
            </a:extLst>
          </p:cNvPr>
          <p:cNvSpPr txBox="1"/>
          <p:nvPr/>
        </p:nvSpPr>
        <p:spPr>
          <a:xfrm>
            <a:off x="6457950" y="1853282"/>
            <a:ext cx="596252" cy="1136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1" name="Picture 2" descr="ソース画像を表示">
            <a:extLst>
              <a:ext uri="{FF2B5EF4-FFF2-40B4-BE49-F238E27FC236}">
                <a16:creationId xmlns:a16="http://schemas.microsoft.com/office/drawing/2014/main" id="{F7CB9131-E76C-441B-8889-0FB178117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3338" b="6274"/>
          <a:stretch/>
        </p:blipFill>
        <p:spPr bwMode="auto">
          <a:xfrm>
            <a:off x="6224995" y="1943392"/>
            <a:ext cx="4213873" cy="49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BCA80D5-1718-42AF-B3AD-837D87C8C1C4}"/>
              </a:ext>
            </a:extLst>
          </p:cNvPr>
          <p:cNvSpPr txBox="1"/>
          <p:nvPr/>
        </p:nvSpPr>
        <p:spPr>
          <a:xfrm>
            <a:off x="5318760" y="2989520"/>
            <a:ext cx="1916402" cy="3868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" name="Picture 2" descr="授業中に喋る生徒のイラスト">
            <a:extLst>
              <a:ext uri="{FF2B5EF4-FFF2-40B4-BE49-F238E27FC236}">
                <a16:creationId xmlns:a16="http://schemas.microsoft.com/office/drawing/2014/main" id="{EDB6EFF5-0CDC-5DC2-0202-142A37F39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6"/>
          <a:stretch/>
        </p:blipFill>
        <p:spPr bwMode="auto">
          <a:xfrm>
            <a:off x="641161" y="2388422"/>
            <a:ext cx="5700311" cy="44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2907A-5043-46CB-4ECB-219BF999D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8" y="67102"/>
            <a:ext cx="6749593" cy="192765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2B8269-7F48-4C7D-913E-75DFBC428AB1}"/>
              </a:ext>
            </a:extLst>
          </p:cNvPr>
          <p:cNvSpPr txBox="1"/>
          <p:nvPr/>
        </p:nvSpPr>
        <p:spPr>
          <a:xfrm>
            <a:off x="4583424" y="476932"/>
            <a:ext cx="3109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rgbClr val="FF0000"/>
                </a:solidFill>
              </a:rPr>
              <a:t> </a:t>
            </a:r>
            <a:r>
              <a:rPr lang="ja-JP" altLang="en-US" sz="6600" b="1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みるな</a:t>
            </a:r>
            <a:endParaRPr kumimoji="1" lang="ja-JP" altLang="en-US" sz="6600" b="1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DD01FA-33C9-4DC6-B5AF-66DCE38DEB00}"/>
              </a:ext>
            </a:extLst>
          </p:cNvPr>
          <p:cNvSpPr txBox="1"/>
          <p:nvPr/>
        </p:nvSpPr>
        <p:spPr>
          <a:xfrm>
            <a:off x="5600700" y="1881524"/>
            <a:ext cx="104775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6DE374-12A3-4496-B17E-60C34A6B57A6}"/>
              </a:ext>
            </a:extLst>
          </p:cNvPr>
          <p:cNvSpPr txBox="1"/>
          <p:nvPr/>
        </p:nvSpPr>
        <p:spPr>
          <a:xfrm>
            <a:off x="6457950" y="1853282"/>
            <a:ext cx="596252" cy="1136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A75142-890A-4BF9-83F2-BA830C60160A}"/>
              </a:ext>
            </a:extLst>
          </p:cNvPr>
          <p:cNvSpPr txBox="1"/>
          <p:nvPr/>
        </p:nvSpPr>
        <p:spPr>
          <a:xfrm>
            <a:off x="7096292" y="1881524"/>
            <a:ext cx="596252" cy="1136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1" name="Picture 2" descr="ソース画像を表示">
            <a:extLst>
              <a:ext uri="{FF2B5EF4-FFF2-40B4-BE49-F238E27FC236}">
                <a16:creationId xmlns:a16="http://schemas.microsoft.com/office/drawing/2014/main" id="{9CAAE8E2-3D5C-4596-B8D9-25C7F7F99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3338" b="6274"/>
          <a:stretch/>
        </p:blipFill>
        <p:spPr bwMode="auto">
          <a:xfrm>
            <a:off x="6224995" y="1943392"/>
            <a:ext cx="4213873" cy="49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62FFD2-7444-4817-921F-E0D52325C320}"/>
              </a:ext>
            </a:extLst>
          </p:cNvPr>
          <p:cNvSpPr txBox="1"/>
          <p:nvPr/>
        </p:nvSpPr>
        <p:spPr>
          <a:xfrm>
            <a:off x="5318760" y="2989520"/>
            <a:ext cx="1916402" cy="3868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7410" name="Picture 2" descr="ソース画像を表示">
            <a:extLst>
              <a:ext uri="{FF2B5EF4-FFF2-40B4-BE49-F238E27FC236}">
                <a16:creationId xmlns:a16="http://schemas.microsoft.com/office/drawing/2014/main" id="{8C4BB78F-70A7-449A-821D-8516668BC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" y="3116634"/>
            <a:ext cx="7026741" cy="36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D52462-A1C4-12E3-1FEC-97D1F025B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8" y="67102"/>
            <a:ext cx="6749593" cy="192765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2B8269-7F48-4C7D-913E-75DFBC428AB1}"/>
              </a:ext>
            </a:extLst>
          </p:cNvPr>
          <p:cNvSpPr txBox="1"/>
          <p:nvPr/>
        </p:nvSpPr>
        <p:spPr>
          <a:xfrm>
            <a:off x="4302298" y="476932"/>
            <a:ext cx="3845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rgbClr val="FF0000"/>
                </a:solidFill>
              </a:rPr>
              <a:t> </a:t>
            </a:r>
            <a:r>
              <a:rPr lang="ja-JP" altLang="en-US" sz="6600" b="1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はしるな</a:t>
            </a:r>
            <a:endParaRPr kumimoji="1" lang="ja-JP" altLang="en-US" sz="6600" b="1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DD01FA-33C9-4DC6-B5AF-66DCE38DEB00}"/>
              </a:ext>
            </a:extLst>
          </p:cNvPr>
          <p:cNvSpPr txBox="1"/>
          <p:nvPr/>
        </p:nvSpPr>
        <p:spPr>
          <a:xfrm>
            <a:off x="5600700" y="1881524"/>
            <a:ext cx="104775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6DE374-12A3-4496-B17E-60C34A6B57A6}"/>
              </a:ext>
            </a:extLst>
          </p:cNvPr>
          <p:cNvSpPr txBox="1"/>
          <p:nvPr/>
        </p:nvSpPr>
        <p:spPr>
          <a:xfrm>
            <a:off x="6457950" y="1853282"/>
            <a:ext cx="596252" cy="1136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A75142-890A-4BF9-83F2-BA830C60160A}"/>
              </a:ext>
            </a:extLst>
          </p:cNvPr>
          <p:cNvSpPr txBox="1"/>
          <p:nvPr/>
        </p:nvSpPr>
        <p:spPr>
          <a:xfrm>
            <a:off x="7096292" y="1881524"/>
            <a:ext cx="596252" cy="1136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1506" name="Picture 2" descr="ソース画像を表示">
            <a:extLst>
              <a:ext uri="{FF2B5EF4-FFF2-40B4-BE49-F238E27FC236}">
                <a16:creationId xmlns:a16="http://schemas.microsoft.com/office/drawing/2014/main" id="{F1F1062E-CF47-41AF-88BA-29A8C9B2A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" y="1879254"/>
            <a:ext cx="5108877" cy="51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ソース画像を表示">
            <a:extLst>
              <a:ext uri="{FF2B5EF4-FFF2-40B4-BE49-F238E27FC236}">
                <a16:creationId xmlns:a16="http://schemas.microsoft.com/office/drawing/2014/main" id="{33C9DB50-7BC3-44F2-A4DE-7714EFCA2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3338" b="6274"/>
          <a:stretch/>
        </p:blipFill>
        <p:spPr bwMode="auto">
          <a:xfrm>
            <a:off x="6224995" y="1943392"/>
            <a:ext cx="4213873" cy="49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D8745DE-7E16-4394-A626-3C64C0433499}"/>
              </a:ext>
            </a:extLst>
          </p:cNvPr>
          <p:cNvSpPr txBox="1"/>
          <p:nvPr/>
        </p:nvSpPr>
        <p:spPr>
          <a:xfrm>
            <a:off x="5318760" y="2989520"/>
            <a:ext cx="1916402" cy="3868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18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UD Digi Kyokasho NP-B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2</cp:revision>
  <dcterms:created xsi:type="dcterms:W3CDTF">2022-11-21T14:54:00Z</dcterms:created>
  <dcterms:modified xsi:type="dcterms:W3CDTF">2022-11-21T15:03:36Z</dcterms:modified>
</cp:coreProperties>
</file>