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8" r:id="rId3"/>
    <p:sldId id="357" r:id="rId4"/>
    <p:sldId id="275" r:id="rId5"/>
    <p:sldId id="276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947" autoAdjust="0"/>
  </p:normalViewPr>
  <p:slideViewPr>
    <p:cSldViewPr snapToGrid="0">
      <p:cViewPr>
        <p:scale>
          <a:sx n="60" d="100"/>
          <a:sy n="60" d="100"/>
        </p:scale>
        <p:origin x="1550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E2A91-206A-4556-97EF-B8519F4F109D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2F963-EC7E-4141-90B4-97FE0B912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8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2F963-EC7E-4141-90B4-97FE0B912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CC36-0CEF-4140-D98C-4D8B9D52E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B5E4F-DEA8-3105-0A4C-FE460353C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DEB85-5934-280B-AA7C-719EB407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2DFC-D608-41D8-AFA8-10A57FA8B81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1597-6E69-52CC-2A16-1BA26D43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A026-58D5-6F52-6ABD-42EA9C06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5B7-F609-4006-9D8B-D92E21F1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9910-B059-44CF-3AB0-2045651C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D2322-8ED5-C74B-1A39-1750F945A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7ECF0-D3D9-66EB-68A0-A1022BF3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2DFC-D608-41D8-AFA8-10A57FA8B81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A149C-29C5-1EFE-0DE9-EB538C8E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372B6-CBCD-6B5F-5BC4-05950E98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5B7-F609-4006-9D8B-D92E21F1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CB10F-0939-11E3-9AFC-D938A0895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546D4-0304-1D14-769B-303D891C5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7B2E8-62BA-53E3-E83A-A3CE644B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2DFC-D608-41D8-AFA8-10A57FA8B81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F619-8979-639B-4D1D-08D5171B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A9E07-578B-EBCB-EFEF-3DAFF4F1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5B7-F609-4006-9D8B-D92E21F1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7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EDD3-97E0-9FDF-CCF4-8DAA2725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F4EB1-AC09-E26D-1F69-A47A5B757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05626-DCED-3370-7DE6-5D765F34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2DFC-D608-41D8-AFA8-10A57FA8B81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B7DCB-AA8A-E7B2-CF74-8BEFE2E6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1F0AB-A2EC-896C-BAC3-6C33FFC9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5B7-F609-4006-9D8B-D92E21F1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9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0046-7F03-24A1-08C9-876F3C63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D7350-FD74-2B19-61C4-9B94E9748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E687C-CD02-3CED-26D7-947A86B9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2DFC-D608-41D8-AFA8-10A57FA8B81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33EF4-9B82-E54E-F596-6F4BC62A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6FFE-E777-A865-F544-E4C676A3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5B7-F609-4006-9D8B-D92E21F1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7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1042-F439-8105-4E3A-2A09B739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95209-ECD1-3D55-7ABE-13A859835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59C14-9EAE-2A51-3F41-53344EC94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5A7DE-BC60-ECF5-9FB9-F23EF9CB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2DFC-D608-41D8-AFA8-10A57FA8B81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B51C5-BC26-25AA-2A93-9B387F87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B30E6-A9C7-5459-E355-37E0D6B3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5B7-F609-4006-9D8B-D92E21F1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7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850F-75C8-25CE-8030-414694D8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AFB66-EF99-CB2E-3210-D756306D9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74B1D-D518-6EB4-3320-2B31DF134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0A559-FE05-E9F3-3054-DCC3A6DBF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94C18-D0C3-0127-E3CB-6CC4A279E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F3BE8-D290-544D-E2B9-7F35D16EC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2DFC-D608-41D8-AFA8-10A57FA8B81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977DA4-808C-B38D-9538-9740D738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08F03-E82F-10D9-1E10-4E870E52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5B7-F609-4006-9D8B-D92E21F1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9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0A94-E1CA-EED0-F30D-46286830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BDF7AA-164B-84D1-BC1F-8E9DBBCB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2DFC-D608-41D8-AFA8-10A57FA8B81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1893D-4C80-73B0-B2CB-9868B433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6A538-2396-6BC1-2EDE-8099F27D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5B7-F609-4006-9D8B-D92E21F1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0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1E5DD-819B-4D40-091F-14F77A01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2DFC-D608-41D8-AFA8-10A57FA8B81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F3859-5F81-B380-0C71-D02A5E1D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18595-6F7E-DC11-4575-8A0C2170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5B7-F609-4006-9D8B-D92E21F1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1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F2AE-8A89-4B07-34F1-99F1BFF1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D307-8BE1-6BCB-BDA8-C2F25D7D7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24CF0-550D-72C1-3025-7A811A32C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E6650-90B0-6D16-845E-FA7ADD3F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2DFC-D608-41D8-AFA8-10A57FA8B81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C7085-E1C9-D5A5-7C9A-0C656A34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567DB-0C2A-E5DD-4578-C578F18E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5B7-F609-4006-9D8B-D92E21F1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BC89-23BF-B12F-0854-B6CAB1BA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4F2A0-9D17-4E5E-BD22-3AF0D0843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53D63-D6DD-0091-C1F2-11716B228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26621-E5CE-D426-5889-C7D2C8F8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2DFC-D608-41D8-AFA8-10A57FA8B81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4F079-E6CB-91BE-C1F1-8AA5A62A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BF016-3463-B0E9-9FC4-F4759A25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5B7-F609-4006-9D8B-D92E21F1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3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69234-F892-4CD3-27A6-8E4F0B0A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1BF2C-9A5A-4BE6-933C-220E2DE8D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84E42-9F55-21A8-02B2-D1BE7C5AE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22DFC-D608-41D8-AFA8-10A57FA8B81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27FDC-785D-2146-9A8D-046A2D270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B707-6AD1-737C-E37C-A65D27B9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755B7-F609-4006-9D8B-D92E21F1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7F13794-9FDF-4957-9692-D12FA9A7B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20370" r="2898" b="16297"/>
          <a:stretch/>
        </p:blipFill>
        <p:spPr>
          <a:xfrm flipH="1">
            <a:off x="848804" y="5016500"/>
            <a:ext cx="1549400" cy="18415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4713FC-0163-435B-8E99-E2FFF4279E8D}"/>
              </a:ext>
            </a:extLst>
          </p:cNvPr>
          <p:cNvSpPr txBox="1"/>
          <p:nvPr/>
        </p:nvSpPr>
        <p:spPr>
          <a:xfrm>
            <a:off x="10112655" y="2425692"/>
            <a:ext cx="489584" cy="42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" name="Picture 2" descr="ソース画像を表示">
            <a:extLst>
              <a:ext uri="{FF2B5EF4-FFF2-40B4-BE49-F238E27FC236}">
                <a16:creationId xmlns:a16="http://schemas.microsoft.com/office/drawing/2014/main" id="{91042DEE-87CE-4692-9A58-BE181941B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6053" y="2704122"/>
            <a:ext cx="3446186" cy="39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FD8762-5335-4A6F-47B4-1096CEEFC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36" y="28144"/>
            <a:ext cx="5111116" cy="2983767"/>
          </a:xfrm>
          <a:prstGeom prst="rect">
            <a:avLst/>
          </a:prstGeom>
        </p:spPr>
      </p:pic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9CC78099-E05A-4BB8-8265-1B89B285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0"/>
            <a:ext cx="6043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6D4D31-9A9A-454D-9C41-5ADE50745649}"/>
              </a:ext>
            </a:extLst>
          </p:cNvPr>
          <p:cNvSpPr txBox="1"/>
          <p:nvPr/>
        </p:nvSpPr>
        <p:spPr>
          <a:xfrm>
            <a:off x="7508934" y="935713"/>
            <a:ext cx="3177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にげろ</a:t>
            </a:r>
          </a:p>
        </p:txBody>
      </p:sp>
    </p:spTree>
    <p:extLst>
      <p:ext uri="{BB962C8B-B14F-4D97-AF65-F5344CB8AC3E}">
        <p14:creationId xmlns:p14="http://schemas.microsoft.com/office/powerpoint/2010/main" val="7140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DD01FA-33C9-4DC6-B5AF-66DCE38DEB00}"/>
              </a:ext>
            </a:extLst>
          </p:cNvPr>
          <p:cNvSpPr txBox="1"/>
          <p:nvPr/>
        </p:nvSpPr>
        <p:spPr>
          <a:xfrm>
            <a:off x="5600700" y="1881524"/>
            <a:ext cx="10477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6DE374-12A3-4496-B17E-60C34A6B57A6}"/>
              </a:ext>
            </a:extLst>
          </p:cNvPr>
          <p:cNvSpPr txBox="1"/>
          <p:nvPr/>
        </p:nvSpPr>
        <p:spPr>
          <a:xfrm>
            <a:off x="6457950" y="1853282"/>
            <a:ext cx="596252" cy="1136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8" name="Picture 2" descr="ソース画像を表示">
            <a:extLst>
              <a:ext uri="{FF2B5EF4-FFF2-40B4-BE49-F238E27FC236}">
                <a16:creationId xmlns:a16="http://schemas.microsoft.com/office/drawing/2014/main" id="{7DC570B7-BE4E-4824-8431-D8667F2B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56" y="2131779"/>
            <a:ext cx="5117783" cy="472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>
            <a:extLst>
              <a:ext uri="{FF2B5EF4-FFF2-40B4-BE49-F238E27FC236}">
                <a16:creationId xmlns:a16="http://schemas.microsoft.com/office/drawing/2014/main" id="{5BFF1604-E125-4AC7-AB04-AC2E253AC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67"/>
          <a:stretch/>
        </p:blipFill>
        <p:spPr bwMode="auto">
          <a:xfrm flipH="1">
            <a:off x="7137585" y="2052468"/>
            <a:ext cx="3403229" cy="479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426D6-78DD-76FB-5471-B48EF086A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79" y="5753"/>
            <a:ext cx="7565721" cy="20524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3318903" y="477989"/>
            <a:ext cx="5520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rgbClr val="FF0000"/>
                </a:solidFill>
              </a:rPr>
              <a:t>　</a:t>
            </a:r>
            <a:r>
              <a:rPr lang="ja-JP" altLang="en-US" sz="6600" b="1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かたづけろ</a:t>
            </a:r>
            <a:endParaRPr kumimoji="1" lang="ja-JP" altLang="en-US" sz="6600" b="1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48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997C5D-4712-C467-919D-09FD6B63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9" y="-1"/>
            <a:ext cx="8340421" cy="20524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3452446" y="511705"/>
            <a:ext cx="5810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はやく</a:t>
            </a:r>
            <a:endParaRPr kumimoji="1" lang="ja-JP" altLang="en-US" sz="6600" b="1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7172" name="Picture 4" descr="ソース画像を表示">
            <a:extLst>
              <a:ext uri="{FF2B5EF4-FFF2-40B4-BE49-F238E27FC236}">
                <a16:creationId xmlns:a16="http://schemas.microsoft.com/office/drawing/2014/main" id="{CB98603C-2D47-4B64-B104-C8785A3F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2" y="2283835"/>
            <a:ext cx="4506098" cy="45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D21517-3265-4D73-884E-2D5AFE893076}"/>
              </a:ext>
            </a:extLst>
          </p:cNvPr>
          <p:cNvSpPr txBox="1"/>
          <p:nvPr/>
        </p:nvSpPr>
        <p:spPr>
          <a:xfrm>
            <a:off x="6464346" y="511705"/>
            <a:ext cx="2936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ねろ</a:t>
            </a:r>
            <a:endParaRPr kumimoji="1" lang="ja-JP" altLang="en-US" sz="660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3" name="Picture 2" descr="ソース画像を表示">
            <a:extLst>
              <a:ext uri="{FF2B5EF4-FFF2-40B4-BE49-F238E27FC236}">
                <a16:creationId xmlns:a16="http://schemas.microsoft.com/office/drawing/2014/main" id="{E745EA26-4AA2-1424-3432-B5D45F26F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67"/>
          <a:stretch/>
        </p:blipFill>
        <p:spPr bwMode="auto">
          <a:xfrm flipH="1">
            <a:off x="7137585" y="2052468"/>
            <a:ext cx="3403229" cy="479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3FA719-53D1-6A0B-F6D3-740CFE149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79" y="5753"/>
            <a:ext cx="7565721" cy="20524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3085948" y="458096"/>
            <a:ext cx="6278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solidFill>
                  <a:srgbClr val="FF0000"/>
                </a:solidFill>
              </a:rPr>
              <a:t>　　</a:t>
            </a:r>
            <a:r>
              <a:rPr kumimoji="1" lang="ja-JP" altLang="en-US" sz="6600" b="1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おきろ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DD01FA-33C9-4DC6-B5AF-66DCE38DEB00}"/>
              </a:ext>
            </a:extLst>
          </p:cNvPr>
          <p:cNvSpPr txBox="1"/>
          <p:nvPr/>
        </p:nvSpPr>
        <p:spPr>
          <a:xfrm>
            <a:off x="5600700" y="1881524"/>
            <a:ext cx="10477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281B8E-6F4D-4209-BFAF-4D29FE0A8A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4722" r="4050" b="19167"/>
          <a:stretch/>
        </p:blipFill>
        <p:spPr>
          <a:xfrm>
            <a:off x="1126713" y="2080349"/>
            <a:ext cx="4020870" cy="43434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6DE374-12A3-4496-B17E-60C34A6B57A6}"/>
              </a:ext>
            </a:extLst>
          </p:cNvPr>
          <p:cNvSpPr txBox="1"/>
          <p:nvPr/>
        </p:nvSpPr>
        <p:spPr>
          <a:xfrm>
            <a:off x="6457950" y="1853282"/>
            <a:ext cx="596252" cy="1136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8194" name="Picture 2" descr="ソース画像を表示">
            <a:extLst>
              <a:ext uri="{FF2B5EF4-FFF2-40B4-BE49-F238E27FC236}">
                <a16:creationId xmlns:a16="http://schemas.microsoft.com/office/drawing/2014/main" id="{91D8EE69-480A-4A5D-8F76-6865D2026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3338" b="6274"/>
          <a:stretch/>
        </p:blipFill>
        <p:spPr bwMode="auto">
          <a:xfrm>
            <a:off x="6224995" y="1943392"/>
            <a:ext cx="4213873" cy="49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3AC296-86F4-4077-8B24-C512E5D5E311}"/>
              </a:ext>
            </a:extLst>
          </p:cNvPr>
          <p:cNvSpPr txBox="1"/>
          <p:nvPr/>
        </p:nvSpPr>
        <p:spPr>
          <a:xfrm>
            <a:off x="5318760" y="2989520"/>
            <a:ext cx="1916402" cy="3868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3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30B8C6-6FE3-3A26-0A26-88E3AE1B2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32" y="5753"/>
            <a:ext cx="8838667" cy="20524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3389374" y="507808"/>
            <a:ext cx="6278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はなしを</a:t>
            </a:r>
            <a:endParaRPr kumimoji="1" lang="ja-JP" altLang="en-US" sz="6600" b="1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DD01FA-33C9-4DC6-B5AF-66DCE38DEB00}"/>
              </a:ext>
            </a:extLst>
          </p:cNvPr>
          <p:cNvSpPr txBox="1"/>
          <p:nvPr/>
        </p:nvSpPr>
        <p:spPr>
          <a:xfrm>
            <a:off x="5600700" y="1881524"/>
            <a:ext cx="10477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6DE374-12A3-4496-B17E-60C34A6B57A6}"/>
              </a:ext>
            </a:extLst>
          </p:cNvPr>
          <p:cNvSpPr txBox="1"/>
          <p:nvPr/>
        </p:nvSpPr>
        <p:spPr>
          <a:xfrm>
            <a:off x="6457950" y="1853282"/>
            <a:ext cx="596252" cy="1136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1" name="Picture 2" descr="ソース画像を表示">
            <a:extLst>
              <a:ext uri="{FF2B5EF4-FFF2-40B4-BE49-F238E27FC236}">
                <a16:creationId xmlns:a16="http://schemas.microsoft.com/office/drawing/2014/main" id="{AFEC0387-3A8A-4533-94CF-F5CDB90F4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3338" b="6274"/>
          <a:stretch/>
        </p:blipFill>
        <p:spPr bwMode="auto">
          <a:xfrm>
            <a:off x="6224995" y="1943392"/>
            <a:ext cx="4213873" cy="49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1BF3C3E-A064-4374-8D2E-0EA1758C0CFD}"/>
              </a:ext>
            </a:extLst>
          </p:cNvPr>
          <p:cNvSpPr txBox="1"/>
          <p:nvPr/>
        </p:nvSpPr>
        <p:spPr>
          <a:xfrm>
            <a:off x="5821680" y="2989520"/>
            <a:ext cx="1413482" cy="3868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0F0CC9-8E81-44FA-9269-65754C817F15}"/>
              </a:ext>
            </a:extLst>
          </p:cNvPr>
          <p:cNvSpPr txBox="1"/>
          <p:nvPr/>
        </p:nvSpPr>
        <p:spPr>
          <a:xfrm>
            <a:off x="7054202" y="529088"/>
            <a:ext cx="2077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きけ</a:t>
            </a:r>
            <a:endParaRPr kumimoji="1" lang="ja-JP" altLang="en-US" sz="660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1026" name="Picture 2" descr="授業中に喋る生徒のイラスト">
            <a:extLst>
              <a:ext uri="{FF2B5EF4-FFF2-40B4-BE49-F238E27FC236}">
                <a16:creationId xmlns:a16="http://schemas.microsoft.com/office/drawing/2014/main" id="{81C2A8F8-94B9-8673-1DDB-474375425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6"/>
          <a:stretch/>
        </p:blipFill>
        <p:spPr bwMode="auto">
          <a:xfrm>
            <a:off x="524684" y="2165907"/>
            <a:ext cx="5700311" cy="44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749F0A-ED0F-039E-6EAD-2658AEA3F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79" y="5753"/>
            <a:ext cx="7565721" cy="20524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2B8269-7F48-4C7D-913E-75DFBC428AB1}"/>
              </a:ext>
            </a:extLst>
          </p:cNvPr>
          <p:cNvSpPr txBox="1"/>
          <p:nvPr/>
        </p:nvSpPr>
        <p:spPr>
          <a:xfrm>
            <a:off x="4416123" y="404679"/>
            <a:ext cx="3845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rgbClr val="FF0000"/>
                </a:solidFill>
              </a:rPr>
              <a:t> </a:t>
            </a:r>
            <a:r>
              <a:rPr lang="ja-JP" altLang="en-US" sz="6600" b="1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がんばれ</a:t>
            </a:r>
            <a:endParaRPr kumimoji="1" lang="ja-JP" altLang="en-US" sz="6600" b="1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DD01FA-33C9-4DC6-B5AF-66DCE38DEB00}"/>
              </a:ext>
            </a:extLst>
          </p:cNvPr>
          <p:cNvSpPr txBox="1"/>
          <p:nvPr/>
        </p:nvSpPr>
        <p:spPr>
          <a:xfrm>
            <a:off x="5600700" y="1881524"/>
            <a:ext cx="10477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6DE374-12A3-4496-B17E-60C34A6B57A6}"/>
              </a:ext>
            </a:extLst>
          </p:cNvPr>
          <p:cNvSpPr txBox="1"/>
          <p:nvPr/>
        </p:nvSpPr>
        <p:spPr>
          <a:xfrm>
            <a:off x="6457950" y="1853282"/>
            <a:ext cx="596252" cy="1136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A75142-890A-4BF9-83F2-BA830C60160A}"/>
              </a:ext>
            </a:extLst>
          </p:cNvPr>
          <p:cNvSpPr txBox="1"/>
          <p:nvPr/>
        </p:nvSpPr>
        <p:spPr>
          <a:xfrm>
            <a:off x="7096292" y="1881524"/>
            <a:ext cx="596252" cy="1136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5362" name="Picture 2" descr="ソース画像を表示">
            <a:extLst>
              <a:ext uri="{FF2B5EF4-FFF2-40B4-BE49-F238E27FC236}">
                <a16:creationId xmlns:a16="http://schemas.microsoft.com/office/drawing/2014/main" id="{CC5DD8E9-9AED-45B9-8131-45FF53C1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95" y="3429000"/>
            <a:ext cx="5877105" cy="308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ソース画像を表示">
            <a:extLst>
              <a:ext uri="{FF2B5EF4-FFF2-40B4-BE49-F238E27FC236}">
                <a16:creationId xmlns:a16="http://schemas.microsoft.com/office/drawing/2014/main" id="{A4B3B56C-A381-4F9F-AA87-8329AAD9A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8" y="1512675"/>
            <a:ext cx="4327343" cy="53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30</Words>
  <Application>Microsoft Office PowerPoint</Application>
  <PresentationFormat>Widescreen</PresentationFormat>
  <Paragraphs>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UD Digi Kyokasho NP-B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2</cp:revision>
  <dcterms:created xsi:type="dcterms:W3CDTF">2022-11-21T09:27:54Z</dcterms:created>
  <dcterms:modified xsi:type="dcterms:W3CDTF">2022-11-21T14:53:03Z</dcterms:modified>
</cp:coreProperties>
</file>