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9" r:id="rId2"/>
    <p:sldId id="396" r:id="rId3"/>
    <p:sldId id="268" r:id="rId4"/>
    <p:sldId id="428" r:id="rId5"/>
    <p:sldId id="270" r:id="rId6"/>
    <p:sldId id="266" r:id="rId7"/>
    <p:sldId id="263" r:id="rId8"/>
    <p:sldId id="261" r:id="rId9"/>
    <p:sldId id="42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5245A-5766-D3BE-C4F8-65AE4C023F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E5622-E6F3-7A4D-3DC4-9AE45A541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0C3E-355A-7E0B-DC7E-0B052F05A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55BF0-1D84-406F-050B-B53A5B62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35176-B317-CB26-52E3-521EA6573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31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81ADD-E5FD-1FED-1145-3B9AB3C4F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6E0B0E-4D1D-2001-BCA1-7FCA11614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2BDFD-4169-5E2D-9032-A32CB3ED7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C6EFD-E7B3-2972-192E-001BAE11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6E3AB-8F1E-74B6-41BF-36F1C2992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58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48D10-A50E-95CA-50A0-1F53BD9BE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19071-E6CE-47DB-CAB5-628364DC8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562DA-96AD-06FB-42E6-B17634D7D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608A4-504E-0487-4ED3-1D3D641D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152F9-7BC2-0C5F-004B-3536F42B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2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E5131-F8FC-54CB-450B-9240B91F2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A5661-9D38-8B54-4B2E-9863A4FB1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6C205-FD11-BBE2-48A2-D20AB233C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27474-767A-FF34-DA83-C07138D9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E5915-AEE2-1C7A-837A-602FAD1D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8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FE52-5FE1-8D7C-2B04-E1064514C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81826-D8AF-0741-451B-92DF23C78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79FD-FB47-F262-9032-E6F7BA87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DB4E3-862D-69EE-8D58-42C6F879B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2DAD9-96D7-D715-BB54-1FF4732F4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4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D994-034C-E6E7-989E-808F05902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E1624-A9B8-7E85-6614-CDF052452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2222A-B271-2A52-60CE-E6614191E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4977F-0E76-19D3-0872-B5CFFF38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EC406-33E7-9195-F64F-130AC27A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FD306F-A1AA-6949-EA8E-1A84A8D7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0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963B6-CECA-5257-EA61-F33269760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82AC6-E59D-692D-48DF-B930A7F9B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ECCE8-76D0-D726-3917-4855A8FA0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02DA7-D2D8-47BF-DA3A-D27764058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A63256-EAF7-3188-DF9C-7A7BABF80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D96C96-109C-DB3A-D4B6-3AF07E47F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1A45F-34C3-AA23-82BA-2D17FE95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3CEEC-58F6-8F61-2C36-6F8B80C6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412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87A33-786F-6811-0E10-65FAA764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D3D7E1-01BD-E887-4B2E-6158DC43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88675-CA16-7E48-D329-7CDA0213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0946A1-6597-CAF7-D0E9-F80BCD3E2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4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BF0D0E-CA48-D65D-533D-00BD5F47E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1C8C4-82A8-0571-BB4E-836A331E5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816D2-17AA-090D-02EB-3A2DB080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5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8FD61-A09B-5E48-7597-F458AD9D3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DCDD-C6B7-EC04-AA79-A0CE8F18F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B1424-1C2D-A4AF-775B-C5C04AD85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7A12C-6EC9-9B04-D87B-3BFEAD04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24A01-3289-9E25-D27F-57E2AAFFF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A1F0E-5967-51A0-C1AE-BF0EB1D13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3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5405-A89F-999F-26BD-818B3ABC5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AFFC1-3C5B-4C80-B58A-12083202B8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D32D0-A087-1273-9302-7B6822735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665665-DB38-E55F-186C-9E2D8FA9B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F8E9DB-E2BF-71B8-846D-9474CAC08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8F977-32EE-F660-EE9E-9D1A31E5D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C3FE95-53FE-A86F-94F1-125D4618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07E1B-64CC-C6BD-D9D2-FDC4360B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2FC51-2F0F-A88F-124A-41C2D3CEA7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0A3C3-6D4F-458A-8AD5-A84F96522C21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D35B5-C821-414C-2F01-141355150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F7059-2500-8C4E-72F1-8B68A4CEF9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A6B1F-47DD-4514-BB84-61B62692A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7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イラスト　女性 に対する画像結果">
            <a:extLst>
              <a:ext uri="{FF2B5EF4-FFF2-40B4-BE49-F238E27FC236}">
                <a16:creationId xmlns:a16="http://schemas.microsoft.com/office/drawing/2014/main" id="{2A838A96-4E18-4D9F-AC94-95C97320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44" y="2492240"/>
            <a:ext cx="3244822" cy="3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6">
            <a:extLst>
              <a:ext uri="{FF2B5EF4-FFF2-40B4-BE49-F238E27FC236}">
                <a16:creationId xmlns:a16="http://schemas.microsoft.com/office/drawing/2014/main" id="{1647C96B-9333-656F-E5CC-91E394EFA96C}"/>
              </a:ext>
            </a:extLst>
          </p:cNvPr>
          <p:cNvSpPr/>
          <p:nvPr/>
        </p:nvSpPr>
        <p:spPr>
          <a:xfrm>
            <a:off x="4298922" y="153295"/>
            <a:ext cx="6832600" cy="1540360"/>
          </a:xfrm>
          <a:prstGeom prst="wedgeEllipseCallout">
            <a:avLst>
              <a:gd name="adj1" fmla="val 21569"/>
              <a:gd name="adj2" fmla="val 9075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7">
            <a:extLst>
              <a:ext uri="{FF2B5EF4-FFF2-40B4-BE49-F238E27FC236}">
                <a16:creationId xmlns:a16="http://schemas.microsoft.com/office/drawing/2014/main" id="{A5652DBD-C4A8-F9E2-F5E9-4429D9D24BEC}"/>
              </a:ext>
            </a:extLst>
          </p:cNvPr>
          <p:cNvSpPr txBox="1"/>
          <p:nvPr/>
        </p:nvSpPr>
        <p:spPr>
          <a:xfrm>
            <a:off x="4958206" y="666074"/>
            <a:ext cx="585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en-US" altLang="ja-JP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_______</a:t>
            </a:r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ja-JP" altLang="en-US" sz="3600" b="1" u="sng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＿＿</a:t>
            </a:r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んですか。</a:t>
            </a:r>
            <a:endParaRPr kumimoji="1" lang="ja-JP" altLang="en-US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9218" name="Picture 2" descr="野菜が好きな子供のイラスト">
            <a:extLst>
              <a:ext uri="{FF2B5EF4-FFF2-40B4-BE49-F238E27FC236}">
                <a16:creationId xmlns:a16="http://schemas.microsoft.com/office/drawing/2014/main" id="{AC302D77-D490-17D2-2C8F-ADA4C852F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90" y="2174659"/>
            <a:ext cx="3641298" cy="468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03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イラスト　女性 に対する画像結果">
            <a:extLst>
              <a:ext uri="{FF2B5EF4-FFF2-40B4-BE49-F238E27FC236}">
                <a16:creationId xmlns:a16="http://schemas.microsoft.com/office/drawing/2014/main" id="{2A838A96-4E18-4D9F-AC94-95C973200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44" y="2492240"/>
            <a:ext cx="3244822" cy="3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野菜が嫌いな子供のイラスト">
            <a:extLst>
              <a:ext uri="{FF2B5EF4-FFF2-40B4-BE49-F238E27FC236}">
                <a16:creationId xmlns:a16="http://schemas.microsoft.com/office/drawing/2014/main" id="{0F4B8198-5919-E644-75B1-EEBB838F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96" y="2148199"/>
            <a:ext cx="3661870" cy="47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6">
            <a:extLst>
              <a:ext uri="{FF2B5EF4-FFF2-40B4-BE49-F238E27FC236}">
                <a16:creationId xmlns:a16="http://schemas.microsoft.com/office/drawing/2014/main" id="{1647C96B-9333-656F-E5CC-91E394EFA96C}"/>
              </a:ext>
            </a:extLst>
          </p:cNvPr>
          <p:cNvSpPr/>
          <p:nvPr/>
        </p:nvSpPr>
        <p:spPr>
          <a:xfrm>
            <a:off x="4298922" y="153295"/>
            <a:ext cx="6832600" cy="1540360"/>
          </a:xfrm>
          <a:prstGeom prst="wedgeEllipseCallout">
            <a:avLst>
              <a:gd name="adj1" fmla="val 21569"/>
              <a:gd name="adj2" fmla="val 9075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7">
            <a:extLst>
              <a:ext uri="{FF2B5EF4-FFF2-40B4-BE49-F238E27FC236}">
                <a16:creationId xmlns:a16="http://schemas.microsoft.com/office/drawing/2014/main" id="{A5652DBD-C4A8-F9E2-F5E9-4429D9D24BEC}"/>
              </a:ext>
            </a:extLst>
          </p:cNvPr>
          <p:cNvSpPr txBox="1"/>
          <p:nvPr/>
        </p:nvSpPr>
        <p:spPr>
          <a:xfrm>
            <a:off x="4958206" y="666074"/>
            <a:ext cx="585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en-US" altLang="ja-JP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_______</a:t>
            </a:r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ja-JP" altLang="en-US" sz="3600" b="1" u="sng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＿＿</a:t>
            </a:r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んですか。</a:t>
            </a:r>
            <a:endParaRPr kumimoji="1" lang="ja-JP" altLang="en-US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0794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吹き出し: 円形 4">
            <a:extLst>
              <a:ext uri="{FF2B5EF4-FFF2-40B4-BE49-F238E27FC236}">
                <a16:creationId xmlns:a16="http://schemas.microsoft.com/office/drawing/2014/main" id="{B74738BB-0E17-4AD6-8573-7587A3E6FD3F}"/>
              </a:ext>
            </a:extLst>
          </p:cNvPr>
          <p:cNvSpPr/>
          <p:nvPr/>
        </p:nvSpPr>
        <p:spPr>
          <a:xfrm>
            <a:off x="4802832" y="217803"/>
            <a:ext cx="6051578" cy="1137710"/>
          </a:xfrm>
          <a:prstGeom prst="wedgeEllipseCallout">
            <a:avLst>
              <a:gd name="adj1" fmla="val 21251"/>
              <a:gd name="adj2" fmla="val 922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6FD013-8A3C-4EAC-9C90-931F34FB62AF}"/>
              </a:ext>
            </a:extLst>
          </p:cNvPr>
          <p:cNvSpPr txBox="1"/>
          <p:nvPr/>
        </p:nvSpPr>
        <p:spPr>
          <a:xfrm>
            <a:off x="5911822" y="463492"/>
            <a:ext cx="405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　　　　</a:t>
            </a:r>
            <a:r>
              <a:rPr lang="ja-JP" altLang="en-US" sz="3600" b="1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んですか</a:t>
            </a:r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。</a:t>
            </a:r>
            <a:endParaRPr kumimoji="1" lang="ja-JP" altLang="en-US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6" name="Picture 4" descr="イラスト　女性 に対する画像結果">
            <a:extLst>
              <a:ext uri="{FF2B5EF4-FFF2-40B4-BE49-F238E27FC236}">
                <a16:creationId xmlns:a16="http://schemas.microsoft.com/office/drawing/2014/main" id="{3CB9582B-C4F2-4D7E-AA9D-EEF19422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791" y="2476500"/>
            <a:ext cx="3244822" cy="3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ソース画像を表示">
            <a:extLst>
              <a:ext uri="{FF2B5EF4-FFF2-40B4-BE49-F238E27FC236}">
                <a16:creationId xmlns:a16="http://schemas.microsoft.com/office/drawing/2014/main" id="{73D42402-5439-4807-8AA0-9BA6E7C31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017" y="2205866"/>
            <a:ext cx="4011208" cy="44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4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いろいろな禁煙のイラスト（女性・イライラ）">
            <a:extLst>
              <a:ext uri="{FF2B5EF4-FFF2-40B4-BE49-F238E27FC236}">
                <a16:creationId xmlns:a16="http://schemas.microsoft.com/office/drawing/2014/main" id="{01DB3119-B09C-CF71-ADF2-7A6F90527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23447" y="2163841"/>
            <a:ext cx="4892511" cy="46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イラスト　女性 に対する画像結果">
            <a:extLst>
              <a:ext uri="{FF2B5EF4-FFF2-40B4-BE49-F238E27FC236}">
                <a16:creationId xmlns:a16="http://schemas.microsoft.com/office/drawing/2014/main" id="{4BD8C52F-7BDB-3A5E-D987-8D9BD553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44" y="2492240"/>
            <a:ext cx="3244822" cy="3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吹き出し: 円形 6">
            <a:extLst>
              <a:ext uri="{FF2B5EF4-FFF2-40B4-BE49-F238E27FC236}">
                <a16:creationId xmlns:a16="http://schemas.microsoft.com/office/drawing/2014/main" id="{78475F31-BF58-94C4-B957-E037E1EC347C}"/>
              </a:ext>
            </a:extLst>
          </p:cNvPr>
          <p:cNvSpPr/>
          <p:nvPr/>
        </p:nvSpPr>
        <p:spPr>
          <a:xfrm>
            <a:off x="4298922" y="153295"/>
            <a:ext cx="6832600" cy="1540360"/>
          </a:xfrm>
          <a:prstGeom prst="wedgeEllipseCallout">
            <a:avLst>
              <a:gd name="adj1" fmla="val 21569"/>
              <a:gd name="adj2" fmla="val 9075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7">
            <a:extLst>
              <a:ext uri="{FF2B5EF4-FFF2-40B4-BE49-F238E27FC236}">
                <a16:creationId xmlns:a16="http://schemas.microsoft.com/office/drawing/2014/main" id="{BA845D0C-77A0-A4F4-28AA-2B76BC09531B}"/>
              </a:ext>
            </a:extLst>
          </p:cNvPr>
          <p:cNvSpPr txBox="1"/>
          <p:nvPr/>
        </p:nvSpPr>
        <p:spPr>
          <a:xfrm>
            <a:off x="4958206" y="666074"/>
            <a:ext cx="585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en-US" altLang="ja-JP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_______</a:t>
            </a:r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ja-JP" altLang="en-US" sz="3600" b="1" u="sng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＿＿</a:t>
            </a:r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んですか。</a:t>
            </a:r>
            <a:endParaRPr kumimoji="1" lang="ja-JP" altLang="en-US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19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ソース画像を表示">
            <a:extLst>
              <a:ext uri="{FF2B5EF4-FFF2-40B4-BE49-F238E27FC236}">
                <a16:creationId xmlns:a16="http://schemas.microsoft.com/office/drawing/2014/main" id="{7F8ED394-A7F9-421D-B003-C461D0A16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629" y="1887336"/>
            <a:ext cx="5143177" cy="48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6">
            <a:extLst>
              <a:ext uri="{FF2B5EF4-FFF2-40B4-BE49-F238E27FC236}">
                <a16:creationId xmlns:a16="http://schemas.microsoft.com/office/drawing/2014/main" id="{22C7DC4F-E7C7-1472-0C5E-AC29A70C5703}"/>
              </a:ext>
            </a:extLst>
          </p:cNvPr>
          <p:cNvSpPr/>
          <p:nvPr/>
        </p:nvSpPr>
        <p:spPr>
          <a:xfrm>
            <a:off x="4298922" y="153295"/>
            <a:ext cx="6832600" cy="1540360"/>
          </a:xfrm>
          <a:prstGeom prst="wedgeEllipseCallout">
            <a:avLst>
              <a:gd name="adj1" fmla="val 21569"/>
              <a:gd name="adj2" fmla="val 9075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7">
            <a:extLst>
              <a:ext uri="{FF2B5EF4-FFF2-40B4-BE49-F238E27FC236}">
                <a16:creationId xmlns:a16="http://schemas.microsoft.com/office/drawing/2014/main" id="{3BC895FC-309E-881F-BAD7-319CAAE08697}"/>
              </a:ext>
            </a:extLst>
          </p:cNvPr>
          <p:cNvSpPr txBox="1"/>
          <p:nvPr/>
        </p:nvSpPr>
        <p:spPr>
          <a:xfrm>
            <a:off x="4958206" y="666074"/>
            <a:ext cx="585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en-US" altLang="ja-JP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_______</a:t>
            </a:r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ja-JP" altLang="en-US" sz="3600" b="1" u="sng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＿＿</a:t>
            </a:r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んですか。</a:t>
            </a:r>
            <a:endParaRPr kumimoji="1" lang="ja-JP" altLang="en-US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7" name="Picture 4" descr="イラスト　女性 に対する画像結果">
            <a:extLst>
              <a:ext uri="{FF2B5EF4-FFF2-40B4-BE49-F238E27FC236}">
                <a16:creationId xmlns:a16="http://schemas.microsoft.com/office/drawing/2014/main" id="{2DF5A965-6245-7D93-B7FF-F811AE237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44" y="2492240"/>
            <a:ext cx="3244822" cy="3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3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ソース画像を表示">
            <a:extLst>
              <a:ext uri="{FF2B5EF4-FFF2-40B4-BE49-F238E27FC236}">
                <a16:creationId xmlns:a16="http://schemas.microsoft.com/office/drawing/2014/main" id="{72F5D576-FC68-4BCC-A8EB-2DAC76629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52" y="2262626"/>
            <a:ext cx="4524099" cy="452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6">
            <a:extLst>
              <a:ext uri="{FF2B5EF4-FFF2-40B4-BE49-F238E27FC236}">
                <a16:creationId xmlns:a16="http://schemas.microsoft.com/office/drawing/2014/main" id="{ADBA80E7-FD15-ED09-2297-11942C88AA9D}"/>
              </a:ext>
            </a:extLst>
          </p:cNvPr>
          <p:cNvSpPr/>
          <p:nvPr/>
        </p:nvSpPr>
        <p:spPr>
          <a:xfrm>
            <a:off x="4298922" y="153295"/>
            <a:ext cx="6832600" cy="1540360"/>
          </a:xfrm>
          <a:prstGeom prst="wedgeEllipseCallout">
            <a:avLst>
              <a:gd name="adj1" fmla="val 21569"/>
              <a:gd name="adj2" fmla="val 9075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7">
            <a:extLst>
              <a:ext uri="{FF2B5EF4-FFF2-40B4-BE49-F238E27FC236}">
                <a16:creationId xmlns:a16="http://schemas.microsoft.com/office/drawing/2014/main" id="{47F98A73-5660-9908-9C0A-A1AF1500B5C4}"/>
              </a:ext>
            </a:extLst>
          </p:cNvPr>
          <p:cNvSpPr txBox="1"/>
          <p:nvPr/>
        </p:nvSpPr>
        <p:spPr>
          <a:xfrm>
            <a:off x="4958206" y="666074"/>
            <a:ext cx="585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en-US" altLang="ja-JP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_______</a:t>
            </a:r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ja-JP" altLang="en-US" sz="3600" b="1" u="sng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＿＿</a:t>
            </a:r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んですか。</a:t>
            </a:r>
            <a:endParaRPr kumimoji="1" lang="ja-JP" altLang="en-US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5" name="Picture 4" descr="イラスト　女性 に対する画像結果">
            <a:extLst>
              <a:ext uri="{FF2B5EF4-FFF2-40B4-BE49-F238E27FC236}">
                <a16:creationId xmlns:a16="http://schemas.microsoft.com/office/drawing/2014/main" id="{79AD0544-8CA7-2257-BA39-242BD0774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44" y="2492240"/>
            <a:ext cx="3244822" cy="3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49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円形 6">
            <a:extLst>
              <a:ext uri="{FF2B5EF4-FFF2-40B4-BE49-F238E27FC236}">
                <a16:creationId xmlns:a16="http://schemas.microsoft.com/office/drawing/2014/main" id="{35B406C8-43ED-04F7-FA4F-DCC75796F357}"/>
              </a:ext>
            </a:extLst>
          </p:cNvPr>
          <p:cNvSpPr/>
          <p:nvPr/>
        </p:nvSpPr>
        <p:spPr>
          <a:xfrm>
            <a:off x="4298922" y="153295"/>
            <a:ext cx="6832600" cy="1540360"/>
          </a:xfrm>
          <a:prstGeom prst="wedgeEllipseCallout">
            <a:avLst>
              <a:gd name="adj1" fmla="val 21569"/>
              <a:gd name="adj2" fmla="val 9075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7">
            <a:extLst>
              <a:ext uri="{FF2B5EF4-FFF2-40B4-BE49-F238E27FC236}">
                <a16:creationId xmlns:a16="http://schemas.microsoft.com/office/drawing/2014/main" id="{6AC10088-8311-F54A-E655-1E8C5210B9E1}"/>
              </a:ext>
            </a:extLst>
          </p:cNvPr>
          <p:cNvSpPr txBox="1"/>
          <p:nvPr/>
        </p:nvSpPr>
        <p:spPr>
          <a:xfrm>
            <a:off x="4958206" y="666074"/>
            <a:ext cx="585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en-US" altLang="ja-JP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_______</a:t>
            </a:r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ja-JP" altLang="en-US" sz="3600" b="1" u="sng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＿＿</a:t>
            </a:r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んですか。</a:t>
            </a:r>
            <a:endParaRPr kumimoji="1" lang="ja-JP" altLang="en-US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8" name="Picture 7" descr="イラスト　女性 に対する画像結果">
            <a:extLst>
              <a:ext uri="{FF2B5EF4-FFF2-40B4-BE49-F238E27FC236}">
                <a16:creationId xmlns:a16="http://schemas.microsoft.com/office/drawing/2014/main" id="{61302C3D-52FD-4BD5-B203-39715A131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44" y="2492240"/>
            <a:ext cx="3244822" cy="3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喉が痛い人のイラスト">
            <a:extLst>
              <a:ext uri="{FF2B5EF4-FFF2-40B4-BE49-F238E27FC236}">
                <a16:creationId xmlns:a16="http://schemas.microsoft.com/office/drawing/2014/main" id="{5FD3B794-07DA-D627-FFB1-679680B40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02" y="2287657"/>
            <a:ext cx="3994853" cy="428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988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ソース画像を表示">
            <a:extLst>
              <a:ext uri="{FF2B5EF4-FFF2-40B4-BE49-F238E27FC236}">
                <a16:creationId xmlns:a16="http://schemas.microsoft.com/office/drawing/2014/main" id="{A7ADF938-C557-4710-98C6-AB6AB281C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02" y="2230811"/>
            <a:ext cx="4373275" cy="461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吹き出し: 円形 6">
            <a:extLst>
              <a:ext uri="{FF2B5EF4-FFF2-40B4-BE49-F238E27FC236}">
                <a16:creationId xmlns:a16="http://schemas.microsoft.com/office/drawing/2014/main" id="{8704E3A0-8190-5AFB-451A-2BEE30C06138}"/>
              </a:ext>
            </a:extLst>
          </p:cNvPr>
          <p:cNvSpPr/>
          <p:nvPr/>
        </p:nvSpPr>
        <p:spPr>
          <a:xfrm>
            <a:off x="4298922" y="153295"/>
            <a:ext cx="6832600" cy="1540360"/>
          </a:xfrm>
          <a:prstGeom prst="wedgeEllipseCallout">
            <a:avLst>
              <a:gd name="adj1" fmla="val 21569"/>
              <a:gd name="adj2" fmla="val 9075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7">
            <a:extLst>
              <a:ext uri="{FF2B5EF4-FFF2-40B4-BE49-F238E27FC236}">
                <a16:creationId xmlns:a16="http://schemas.microsoft.com/office/drawing/2014/main" id="{6B08FA3D-6D93-AAF7-135D-30E27E24ED0D}"/>
              </a:ext>
            </a:extLst>
          </p:cNvPr>
          <p:cNvSpPr txBox="1"/>
          <p:nvPr/>
        </p:nvSpPr>
        <p:spPr>
          <a:xfrm>
            <a:off x="4958206" y="666074"/>
            <a:ext cx="585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en-US" altLang="ja-JP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_______</a:t>
            </a:r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ja-JP" altLang="en-US" sz="3600" b="1" u="sng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＿＿</a:t>
            </a:r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んですか。</a:t>
            </a:r>
            <a:endParaRPr kumimoji="1" lang="ja-JP" altLang="en-US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10" name="Picture 9" descr="イラスト　女性 に対する画像結果">
            <a:extLst>
              <a:ext uri="{FF2B5EF4-FFF2-40B4-BE49-F238E27FC236}">
                <a16:creationId xmlns:a16="http://schemas.microsoft.com/office/drawing/2014/main" id="{2056D8A2-8A64-A679-A393-735833B24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44" y="2492240"/>
            <a:ext cx="3244822" cy="3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ソース画像を表示">
            <a:extLst>
              <a:ext uri="{FF2B5EF4-FFF2-40B4-BE49-F238E27FC236}">
                <a16:creationId xmlns:a16="http://schemas.microsoft.com/office/drawing/2014/main" id="{DEC1F598-93A6-4066-B79C-372F4C92A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2" y="2332411"/>
            <a:ext cx="3921328" cy="462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ソース画像を表示">
            <a:extLst>
              <a:ext uri="{FF2B5EF4-FFF2-40B4-BE49-F238E27FC236}">
                <a16:creationId xmlns:a16="http://schemas.microsoft.com/office/drawing/2014/main" id="{C6F8E653-5126-4195-93EF-57B5CA04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997200"/>
            <a:ext cx="2782296" cy="20867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E2ACC684-2292-4573-B639-FE053827CFC4}"/>
              </a:ext>
            </a:extLst>
          </p:cNvPr>
          <p:cNvSpPr/>
          <p:nvPr/>
        </p:nvSpPr>
        <p:spPr>
          <a:xfrm>
            <a:off x="3810000" y="2616200"/>
            <a:ext cx="3625770" cy="2743200"/>
          </a:xfrm>
          <a:prstGeom prst="wedgeEllipseCallout">
            <a:avLst>
              <a:gd name="adj1" fmla="val -53608"/>
              <a:gd name="adj2" fmla="val 471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吹き出し: 円形 6">
            <a:extLst>
              <a:ext uri="{FF2B5EF4-FFF2-40B4-BE49-F238E27FC236}">
                <a16:creationId xmlns:a16="http://schemas.microsoft.com/office/drawing/2014/main" id="{0D3BE254-B8B1-AA3C-C878-693A4F7A103B}"/>
              </a:ext>
            </a:extLst>
          </p:cNvPr>
          <p:cNvSpPr/>
          <p:nvPr/>
        </p:nvSpPr>
        <p:spPr>
          <a:xfrm>
            <a:off x="4298922" y="153295"/>
            <a:ext cx="6832600" cy="1540360"/>
          </a:xfrm>
          <a:prstGeom prst="wedgeEllipseCallout">
            <a:avLst>
              <a:gd name="adj1" fmla="val 21569"/>
              <a:gd name="adj2" fmla="val 90756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7">
            <a:extLst>
              <a:ext uri="{FF2B5EF4-FFF2-40B4-BE49-F238E27FC236}">
                <a16:creationId xmlns:a16="http://schemas.microsoft.com/office/drawing/2014/main" id="{E92E8857-F612-8D96-7A32-09E12BB00CE4}"/>
              </a:ext>
            </a:extLst>
          </p:cNvPr>
          <p:cNvSpPr txBox="1"/>
          <p:nvPr/>
        </p:nvSpPr>
        <p:spPr>
          <a:xfrm>
            <a:off x="4958206" y="666074"/>
            <a:ext cx="5856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en-US" altLang="ja-JP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_______</a:t>
            </a:r>
            <a:r>
              <a:rPr lang="ja-JP" altLang="en-US" sz="3600" b="1" u="sng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</a:t>
            </a:r>
            <a:r>
              <a:rPr lang="ja-JP" altLang="en-US" sz="3600" b="1" u="sng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＿＿</a:t>
            </a:r>
            <a:r>
              <a:rPr lang="ja-JP" altLang="en-US" sz="3600" b="1" dirty="0">
                <a:latin typeface="UD Digi Kyokasho NP-B" panose="02020700000000000000" pitchFamily="18" charset="-128"/>
                <a:ea typeface="UD Digi Kyokasho NP-B" panose="02020700000000000000" pitchFamily="18" charset="-128"/>
              </a:rPr>
              <a:t>んですか。</a:t>
            </a:r>
            <a:endParaRPr kumimoji="1" lang="ja-JP" altLang="en-US" sz="3600" b="1" dirty="0">
              <a:latin typeface="UD Digi Kyokasho NP-B" panose="02020700000000000000" pitchFamily="18" charset="-128"/>
              <a:ea typeface="UD Digi Kyokasho NP-B" panose="02020700000000000000" pitchFamily="18" charset="-128"/>
            </a:endParaRPr>
          </a:p>
        </p:txBody>
      </p:sp>
      <p:pic>
        <p:nvPicPr>
          <p:cNvPr id="8" name="Picture 7" descr="イラスト　女性 に対する画像結果">
            <a:extLst>
              <a:ext uri="{FF2B5EF4-FFF2-40B4-BE49-F238E27FC236}">
                <a16:creationId xmlns:a16="http://schemas.microsoft.com/office/drawing/2014/main" id="{1DF7F671-601A-961C-6727-8FB90777A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44" y="2492240"/>
            <a:ext cx="3244822" cy="387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020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86</Words>
  <Application>Microsoft Office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UD Digi Kyokasho NP-B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sakaihokuto6@gmail.com</dc:creator>
  <cp:lastModifiedBy>sakaihokuto6@gmail.com</cp:lastModifiedBy>
  <cp:revision>1</cp:revision>
  <dcterms:created xsi:type="dcterms:W3CDTF">2022-10-24T01:41:09Z</dcterms:created>
  <dcterms:modified xsi:type="dcterms:W3CDTF">2022-10-24T02:01:37Z</dcterms:modified>
</cp:coreProperties>
</file>