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74" r:id="rId3"/>
    <p:sldId id="367" r:id="rId4"/>
    <p:sldId id="368" r:id="rId5"/>
    <p:sldId id="366" r:id="rId6"/>
    <p:sldId id="369" r:id="rId7"/>
    <p:sldId id="375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0996-C40B-6342-BA5A-31A07179D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D8FF9-A776-669C-8DA5-191A4DA5D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8B206-A2BA-1194-A50D-24D519B1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44FA-BAF1-E7AF-CA1B-26D0EAE7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9583-BA2D-4151-BD29-E6F9FB69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6961-77B9-5EC5-1AB9-92FAA720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8C1EC-9C9E-2424-1805-B85BB7E4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E85E-F7CA-B488-986A-EFB33D9E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4764-E32A-748A-4B9A-097B258D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E0B1B-B0F5-9563-F81C-75F42DA6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4BFE2-C6A8-4A23-3B14-EC8ABE6E1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E725B-E771-7C60-0E2F-985A5B4CA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CD35A-85CA-0183-B8D3-10379DDA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BCD4-D525-B400-677E-3CED7F4B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2152-FAD3-B292-3A62-D34C505E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25B0-5773-CD19-CDC3-CE73A5D8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B7763-6D4D-C8C8-F9E6-171F8781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E69FE-46DA-5922-E75E-0339BAEC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E4D0-5FAE-36FC-C3F0-88EA83F2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6E4A-06E6-911B-D2CB-53A15B3C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DAD6-EC8F-A5C9-28CD-24259193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CBB6F-98D3-25D5-A313-4FCE7A6D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068C-B9A7-EB52-73EB-D89844E8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0AF3-034B-841E-5B30-969E614D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EB3CA-4B94-3D03-072A-A9F6F48F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9FF0-5A70-F39B-0337-F6324AA8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6993-4E88-286C-BE72-973935CD0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029B8-A8D5-0EBF-003E-F30CD55F4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F737-DDDC-DA6A-5CE5-09A39B76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2377-C180-9F2B-7B9F-4C05B681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B7654-E006-CE27-7457-D60DE509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1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D0A0-CECF-AAD1-4BBB-201C5D00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B6100-1D9F-C5AC-94E6-67C9CEC5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91B6E-1F67-88E4-6D02-9CF155EF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3C9F6-4AD0-B3AF-6B70-0652CA19D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CBD06-C818-C92F-5826-DCB4C0160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78E72-2C1B-1A52-8809-5A9D45C8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BEDB0-91D8-DE54-750D-C4EB12C2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22589-BAC1-C5FA-7529-516EAA44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28BE-9539-55D8-134C-F765A5A4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95EEA-6829-38CD-356B-05CA5E3F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ED9FC-FFD2-27D8-C124-F58611DD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4455D-39F4-09DF-2E47-82DD3AE1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322F9-5E89-DAC5-88A9-2AFBAE8F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7E9D3-850B-A63F-2FED-C7D5601A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4D21-17FC-AD51-0BE2-F0F2DC74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DA20-3249-41EB-E876-0C0C842D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346E-007E-E1FA-7F49-8A37832CA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848E3-DAEB-9350-8410-56121770B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FC8A6-D6DA-F431-19CB-15CE3DB4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D153D-F043-2881-BB0E-A683A72C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7D596-AD96-831E-FC28-83B1C137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06C3-F889-D758-4D7F-18928D0E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02F64-CF1C-3FD4-4EDC-DF2ED9E7F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3D6AA-D2B6-FFC6-4354-933CF3490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A15EF-49C3-88BF-F087-BFB76276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7E8D6-CA95-43C9-BD88-3815F654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EA63E-10F3-AECF-14C7-EE41A2B0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E26BC-CFA6-0DAC-7DE4-0E607374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59FD5-011E-03D5-8F54-373E4CA67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39DD-B60A-1D18-8506-58223B739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2530-370C-4159-A905-45AE4E03C93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6052B-3FEC-7E1E-6241-76DE97300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D5183-A9B5-9218-3D67-25CA4FA5B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65FA-166A-4DB1-9541-2CD3408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4E305D-DA1F-4F28-800B-5FE4E2B48211}"/>
              </a:ext>
            </a:extLst>
          </p:cNvPr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ともだちに　もらいました</a:t>
            </a:r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 これは</a:t>
            </a:r>
            <a:r>
              <a:rPr kumimoji="1" lang="ja-JP" altLang="en-US" sz="44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かばんです。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FC008-E7A7-7E79-352B-B2411651F91A}"/>
              </a:ext>
            </a:extLst>
          </p:cNvPr>
          <p:cNvSpPr txBox="1"/>
          <p:nvPr/>
        </p:nvSpPr>
        <p:spPr>
          <a:xfrm>
            <a:off x="3017765" y="1354217"/>
            <a:ext cx="6156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ともだちに  </a:t>
            </a:r>
            <a:r>
              <a:rPr kumimoji="1" lang="ja-JP" altLang="en-US" sz="44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もらった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400"/>
          </a:p>
        </p:txBody>
      </p:sp>
      <p:pic>
        <p:nvPicPr>
          <p:cNvPr id="1028" name="Picture 4" descr="トートバッグのイラスト">
            <a:extLst>
              <a:ext uri="{FF2B5EF4-FFF2-40B4-BE49-F238E27FC236}">
                <a16:creationId xmlns:a16="http://schemas.microsoft.com/office/drawing/2014/main" id="{154DE78D-BF62-E4A4-B263-7151F7A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54" y="2144524"/>
            <a:ext cx="4376689" cy="46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4E305D-DA1F-4F28-800B-5FE4E2B48211}"/>
              </a:ext>
            </a:extLst>
          </p:cNvPr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こどもが　よみます</a:t>
            </a:r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　これは</a:t>
            </a:r>
            <a:r>
              <a:rPr kumimoji="1" lang="ja-JP" altLang="en-US" sz="44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マンガです。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03CD3043-8DB2-449F-80C1-13362792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55" y="2123658"/>
            <a:ext cx="5211689" cy="47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DD082-3433-85E4-A6C6-0BB6B3644F47}"/>
              </a:ext>
            </a:extLst>
          </p:cNvPr>
          <p:cNvSpPr txBox="1"/>
          <p:nvPr/>
        </p:nvSpPr>
        <p:spPr>
          <a:xfrm>
            <a:off x="3347704" y="1347417"/>
            <a:ext cx="490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こどもが　</a:t>
            </a:r>
            <a:r>
              <a:rPr kumimoji="1" lang="ja-JP" altLang="en-US" sz="44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よむ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6624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C6E84-51F7-4B0D-8B98-E9056420417C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ほっかいどうで　とりました</a:t>
            </a:r>
            <a:r>
              <a:rPr lang="en-US" altLang="ja-JP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 これは</a:t>
            </a:r>
            <a:r>
              <a:rPr kumimoji="1" lang="ja-JP" altLang="en-US" sz="40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　　　　　　　　　  　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しゃしんです。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04375-695E-823D-8EFA-A72219AAD02D}"/>
              </a:ext>
            </a:extLst>
          </p:cNvPr>
          <p:cNvSpPr txBox="1"/>
          <p:nvPr/>
        </p:nvSpPr>
        <p:spPr>
          <a:xfrm>
            <a:off x="2642263" y="1218750"/>
            <a:ext cx="588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ほっかいどうで　</a:t>
            </a:r>
            <a:r>
              <a:rPr kumimoji="1" lang="ja-JP" altLang="en-US" sz="40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とった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000"/>
          </a:p>
        </p:txBody>
      </p:sp>
      <p:pic>
        <p:nvPicPr>
          <p:cNvPr id="2050" name="Picture 2" descr="記念写真のイラスト">
            <a:extLst>
              <a:ext uri="{FF2B5EF4-FFF2-40B4-BE49-F238E27FC236}">
                <a16:creationId xmlns:a16="http://schemas.microsoft.com/office/drawing/2014/main" id="{ED78890B-258C-22E7-4CA5-E11EBEE2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21" y="1938992"/>
            <a:ext cx="4759158" cy="47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098195-AFE6-46C3-B13B-98A7E533E484}"/>
              </a:ext>
            </a:extLst>
          </p:cNvPr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ともだちが　つくりました</a:t>
            </a:r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 これは</a:t>
            </a:r>
            <a:r>
              <a:rPr kumimoji="1" lang="ja-JP" altLang="en-US" sz="44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　　　　　　　　　　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ケーキです。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26C4FC-3DD5-67D4-C8D0-F6FB5F2B5F7B}"/>
              </a:ext>
            </a:extLst>
          </p:cNvPr>
          <p:cNvSpPr txBox="1"/>
          <p:nvPr/>
        </p:nvSpPr>
        <p:spPr>
          <a:xfrm>
            <a:off x="3017766" y="1354217"/>
            <a:ext cx="6156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ともだちが　</a:t>
            </a:r>
            <a:r>
              <a:rPr kumimoji="1" lang="ja-JP" altLang="en-US" sz="44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つくった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400"/>
          </a:p>
        </p:txBody>
      </p:sp>
      <p:pic>
        <p:nvPicPr>
          <p:cNvPr id="3074" name="Picture 2" descr="■">
            <a:extLst>
              <a:ext uri="{FF2B5EF4-FFF2-40B4-BE49-F238E27FC236}">
                <a16:creationId xmlns:a16="http://schemas.microsoft.com/office/drawing/2014/main" id="{778637BE-13E1-00EA-C71C-B5151F76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43" y="2331047"/>
            <a:ext cx="5178913" cy="44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238376-AAD4-453F-8F70-867BF43E49AA}"/>
              </a:ext>
            </a:extLst>
          </p:cNvPr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にほんで　かいました</a:t>
            </a:r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 これは</a:t>
            </a:r>
            <a:r>
              <a:rPr kumimoji="1" lang="ja-JP" altLang="en-US" sz="44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とけいです。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9217D-0D15-A031-8568-B641D8F28934}"/>
              </a:ext>
            </a:extLst>
          </p:cNvPr>
          <p:cNvSpPr txBox="1"/>
          <p:nvPr/>
        </p:nvSpPr>
        <p:spPr>
          <a:xfrm>
            <a:off x="3187448" y="1328564"/>
            <a:ext cx="482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にほんで　</a:t>
            </a:r>
            <a:r>
              <a:rPr kumimoji="1" lang="ja-JP" altLang="en-US" sz="44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かった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400"/>
          </a:p>
        </p:txBody>
      </p:sp>
      <p:pic>
        <p:nvPicPr>
          <p:cNvPr id="4098" name="Picture 2" descr="腕時計のイラスト">
            <a:extLst>
              <a:ext uri="{FF2B5EF4-FFF2-40B4-BE49-F238E27FC236}">
                <a16:creationId xmlns:a16="http://schemas.microsoft.com/office/drawing/2014/main" id="{81A170B3-D2EF-266E-9DD3-98D5BEFF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64" y="2359327"/>
            <a:ext cx="3963872" cy="42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4C840A-D656-4FF3-9958-2E8E44D73D05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ちちが　はたらいて　います</a:t>
            </a:r>
            <a:r>
              <a:rPr lang="en-US" altLang="ja-JP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ここは</a:t>
            </a:r>
            <a:r>
              <a:rPr kumimoji="1" lang="ja-JP" altLang="en-US" sz="40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　　　　　　　　　　　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かいしゃです。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77442-E1F4-8145-DC36-8EE8F586996D}"/>
              </a:ext>
            </a:extLst>
          </p:cNvPr>
          <p:cNvSpPr txBox="1"/>
          <p:nvPr/>
        </p:nvSpPr>
        <p:spPr>
          <a:xfrm>
            <a:off x="2632931" y="1231106"/>
            <a:ext cx="615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ちちが　</a:t>
            </a:r>
            <a:r>
              <a:rPr kumimoji="1" lang="ja-JP" altLang="en-US" sz="40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はたらいている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0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4E4F53-020D-7BD7-62B6-6AF369D4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99" y="1871419"/>
            <a:ext cx="4442202" cy="49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238376-AAD4-453F-8F70-867BF43E49AA}"/>
              </a:ext>
            </a:extLst>
          </p:cNvPr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ごはんを　たべます</a:t>
            </a:r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 ここは</a:t>
            </a:r>
            <a:r>
              <a:rPr kumimoji="1" lang="ja-JP" altLang="en-US" sz="44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 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ところです。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30288-68CA-97BC-7741-16AA897EBA53}"/>
              </a:ext>
            </a:extLst>
          </p:cNvPr>
          <p:cNvSpPr txBox="1"/>
          <p:nvPr/>
        </p:nvSpPr>
        <p:spPr>
          <a:xfrm>
            <a:off x="3017766" y="1354217"/>
            <a:ext cx="494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ごはんを　</a:t>
            </a:r>
            <a:r>
              <a:rPr kumimoji="1" lang="ja-JP" altLang="en-US" sz="44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たべる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400"/>
          </a:p>
        </p:txBody>
      </p:sp>
      <p:pic>
        <p:nvPicPr>
          <p:cNvPr id="6148" name="Picture 4" descr="食べるの無料写真">
            <a:extLst>
              <a:ext uri="{FF2B5EF4-FFF2-40B4-BE49-F238E27FC236}">
                <a16:creationId xmlns:a16="http://schemas.microsoft.com/office/drawing/2014/main" id="{60E16177-398B-E8F6-50B4-4E917368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12" y="2096417"/>
            <a:ext cx="7142375" cy="476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238376-AAD4-453F-8F70-867BF43E49A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わたしが　すんで　います</a:t>
            </a:r>
            <a:r>
              <a:rPr lang="en-US" altLang="ja-JP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  しぶやは</a:t>
            </a:r>
            <a:r>
              <a:rPr kumimoji="1" lang="ja-JP" altLang="en-US" sz="4000" u="sng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まちです。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69FE5-BF1A-0954-BC47-481D363F0665}"/>
              </a:ext>
            </a:extLst>
          </p:cNvPr>
          <p:cNvSpPr txBox="1"/>
          <p:nvPr/>
        </p:nvSpPr>
        <p:spPr>
          <a:xfrm>
            <a:off x="3328850" y="1231106"/>
            <a:ext cx="644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わたしが　</a:t>
            </a:r>
            <a:r>
              <a:rPr kumimoji="1" lang="ja-JP" altLang="en-US" sz="40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すんで　いる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sz="4000"/>
          </a:p>
        </p:txBody>
      </p:sp>
      <p:pic>
        <p:nvPicPr>
          <p:cNvPr id="7170" name="Picture 2" descr="日本の無料写真">
            <a:extLst>
              <a:ext uri="{FF2B5EF4-FFF2-40B4-BE49-F238E27FC236}">
                <a16:creationId xmlns:a16="http://schemas.microsoft.com/office/drawing/2014/main" id="{D9EAACB9-1F1A-2F60-BD89-D8D86232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43" y="2094686"/>
            <a:ext cx="8468114" cy="476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デジタル 教科書体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2</cp:revision>
  <dcterms:created xsi:type="dcterms:W3CDTF">2022-10-10T04:24:32Z</dcterms:created>
  <dcterms:modified xsi:type="dcterms:W3CDTF">2022-10-10T05:23:56Z</dcterms:modified>
</cp:coreProperties>
</file>