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8" r:id="rId6"/>
    <p:sldId id="266" r:id="rId7"/>
    <p:sldId id="267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7EED-72F3-F633-BC7F-2D62CD3E7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4D24C-4B7A-A3E3-BDE3-7E0E8405D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0CB6-8E9E-3DB0-D86B-28EEBF03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3145E-726F-D0B6-9CEE-0AF7B93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9699-A016-8C13-F2BA-7473F7CB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D010-58D7-43BA-03E6-5541F272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AA08C-78CA-60BE-AF2C-CE61B3DDB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72C8F-34FB-30C4-595E-CA2F858C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B094A-37B2-647D-E612-2C9B422F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EEEB-5382-3BA3-7696-17BD1A33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E1030-C28B-C95B-BED7-07A747E2E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91F5E-E908-B10B-CBB5-40E726427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3BD7-74F7-59BA-2723-E78C49F0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A2B6-57F1-CC0D-2726-4DF1FE9D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E52B-4E7D-40C4-C9E4-153D5EB2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B70E-7596-9AA7-7F86-17C96E9E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F89A6-5BB1-B3C1-507F-9F9C0557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38F9A-0E4F-5AC8-39E0-29418453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A5E7B-CE4B-3666-4225-F2D2953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34C4-3A10-AC8D-27BA-BA6C3CFD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6655-9766-25FD-7069-AE34D4D2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DDD58-546D-AA3B-6A47-8BBD6BF8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D362E-F379-E0C8-8497-2ABE3588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8493D-0851-42DA-FC3B-8B84FC29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63DF-6541-9BB2-3A4E-613E8069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75F8-C059-8E91-8139-4666391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CF724-8294-6A55-5294-E92DE6BD3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EB2AF-1356-8405-CCA4-8A99B13B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C7EE2-9586-FEE5-1F11-D954A91F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5F6D9-8C31-9C76-EA77-F8978052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60E46-7687-2FC6-9253-28F6B76D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A78D-3DE9-3FF3-C2A9-4121667D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4CA9-0C97-0A9F-BA54-C27701155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31121-232E-CD5B-3C6D-C61D3055F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0E732-AAB6-A558-8DA4-E8F3E7F49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6ACE3-4685-4828-EB62-5E7BF45DC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8580A-72BF-54AF-4528-93F4A193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FEE23-35BF-ACD4-2C13-FCF889AF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B6747-0D80-2D31-EB4A-A397A2B3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E5BE-08AA-D07F-43E5-9ED1DE7D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B07F9-EFF4-CFDD-8C27-8824C6A3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D25DC-BC2C-CB2F-6417-AEF0AAE8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6A90-0DF9-76AA-924B-17B14AD7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5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A2C1A-A9A4-5061-83DE-9FA9B974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7DC15-A4F2-67F6-AD29-E84EBB2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612D-81A5-331D-532E-C7F9ADBC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5A2E-91BF-4594-D630-BD4FCB12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96E66-8972-C8D6-E749-1CD74CEE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1C034-AB63-58DE-AC79-39ED92D66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13250-D98C-1D11-2E10-F7655768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4BA3-F52D-9E7B-9F4C-E426B37C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15640-B58F-BA69-52C1-3F00C8A7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FBC0-DE94-3D00-231B-55EB1B0C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2C075-C1E6-F1B4-DE5F-380AF5EF2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FA0EB-3E3D-B528-372C-333EFD6B2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C5D45-442C-677B-B723-D9859430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BF10D-0950-038D-69D9-82BD14F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C7AA1-31BC-87B8-0BB7-33E403A6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27B1C-3B0E-4B50-8F70-D82504F0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7982-A65B-FF5C-3FBD-50D38BE16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8E0FF-AA45-1E7A-DBD9-085AF7B33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1F3A-6375-4608-9E81-4B0998EE7173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2001-F644-52A7-E201-1EAD83761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86A40-97A6-8121-0EAE-B03ECC6F7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02C2-5DE6-4580-BB8A-EB4A9144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シェフの無料写真">
            <a:extLst>
              <a:ext uri="{FF2B5EF4-FFF2-40B4-BE49-F238E27FC236}">
                <a16:creationId xmlns:a16="http://schemas.microsoft.com/office/drawing/2014/main" id="{C14B54FB-FE40-ADCA-AAD5-D1BCA60BF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/>
          <a:stretch/>
        </p:blipFill>
        <p:spPr bwMode="auto">
          <a:xfrm>
            <a:off x="0" y="-1"/>
            <a:ext cx="12192000" cy="68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4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94BD78D-352E-6932-B36C-553C65B0DE26}"/>
              </a:ext>
            </a:extLst>
          </p:cNvPr>
          <p:cNvSpPr/>
          <p:nvPr/>
        </p:nvSpPr>
        <p:spPr>
          <a:xfrm>
            <a:off x="6441652" y="111772"/>
            <a:ext cx="5024487" cy="3431357"/>
          </a:xfrm>
          <a:prstGeom prst="wedgeEllipseCallout">
            <a:avLst>
              <a:gd name="adj1" fmla="val -54792"/>
              <a:gd name="adj2" fmla="val 4876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79599-726A-1B22-620D-A07EC0E92AE3}"/>
              </a:ext>
            </a:extLst>
          </p:cNvPr>
          <p:cNvSpPr txBox="1"/>
          <p:nvPr/>
        </p:nvSpPr>
        <p:spPr>
          <a:xfrm>
            <a:off x="6729169" y="1273452"/>
            <a:ext cx="4449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312B2B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こんばんは</a:t>
            </a:r>
            <a:endParaRPr lang="ko-KR" altLang="en-US" sz="6600" b="1" i="0">
              <a:solidFill>
                <a:srgbClr val="312B2B"/>
              </a:solidFill>
              <a:effectLst/>
              <a:latin typeface="UD Digi Kyokasho NP-B" panose="02020700000000000000" pitchFamily="18" charset="-128"/>
            </a:endParaRPr>
          </a:p>
        </p:txBody>
      </p:sp>
      <p:pic>
        <p:nvPicPr>
          <p:cNvPr id="6146" name="Picture 2" descr="翻訳機を使う人のイラスト">
            <a:extLst>
              <a:ext uri="{FF2B5EF4-FFF2-40B4-BE49-F238E27FC236}">
                <a16:creationId xmlns:a16="http://schemas.microsoft.com/office/drawing/2014/main" id="{0875170A-1F8A-19A7-5918-3E32D182D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3" t="8260" b="10148"/>
          <a:stretch/>
        </p:blipFill>
        <p:spPr bwMode="auto">
          <a:xfrm flipH="1">
            <a:off x="2224726" y="321943"/>
            <a:ext cx="3638745" cy="64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6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自動車の無料写真">
            <a:extLst>
              <a:ext uri="{FF2B5EF4-FFF2-40B4-BE49-F238E27FC236}">
                <a16:creationId xmlns:a16="http://schemas.microsoft.com/office/drawing/2014/main" id="{D961E43C-E7E4-5B06-510B-A5C674171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/>
          <a:stretch/>
        </p:blipFill>
        <p:spPr bwMode="auto">
          <a:xfrm>
            <a:off x="-1" y="-1"/>
            <a:ext cx="121866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サッカーの無料写真">
            <a:extLst>
              <a:ext uri="{FF2B5EF4-FFF2-40B4-BE49-F238E27FC236}">
                <a16:creationId xmlns:a16="http://schemas.microsoft.com/office/drawing/2014/main" id="{5EBFD09C-BCEF-C8EC-4FE9-E5E635120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13080" r="2337" b="1197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9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ノバク・ジョコビッチの無料写真">
            <a:extLst>
              <a:ext uri="{FF2B5EF4-FFF2-40B4-BE49-F238E27FC236}">
                <a16:creationId xmlns:a16="http://schemas.microsoft.com/office/drawing/2014/main" id="{98CA4F56-E7EE-4E87-677D-78C0AFAF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3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ダンスの無料写真">
            <a:extLst>
              <a:ext uri="{FF2B5EF4-FFF2-40B4-BE49-F238E27FC236}">
                <a16:creationId xmlns:a16="http://schemas.microsoft.com/office/drawing/2014/main" id="{216224CE-B82B-6A26-B7D0-0BC022A58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b="348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0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ピアノの無料写真">
            <a:extLst>
              <a:ext uri="{FF2B5EF4-FFF2-40B4-BE49-F238E27FC236}">
                <a16:creationId xmlns:a16="http://schemas.microsoft.com/office/drawing/2014/main" id="{D8688D80-B623-9557-AC6D-4C9ED2CCD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国の無料写真">
            <a:extLst>
              <a:ext uri="{FF2B5EF4-FFF2-40B4-BE49-F238E27FC236}">
                <a16:creationId xmlns:a16="http://schemas.microsoft.com/office/drawing/2014/main" id="{82295E4E-976A-FF7F-606D-E0F94E825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7130"/>
          <a:stretch/>
        </p:blipFill>
        <p:spPr bwMode="auto">
          <a:xfrm>
            <a:off x="0" y="-1"/>
            <a:ext cx="121722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英語のスピーキングのイラスト">
            <a:extLst>
              <a:ext uri="{FF2B5EF4-FFF2-40B4-BE49-F238E27FC236}">
                <a16:creationId xmlns:a16="http://schemas.microsoft.com/office/drawing/2014/main" id="{806A818B-5260-85B1-667D-2E4AE5823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8" b="8752"/>
          <a:stretch/>
        </p:blipFill>
        <p:spPr bwMode="auto">
          <a:xfrm>
            <a:off x="2350317" y="111772"/>
            <a:ext cx="3400033" cy="66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94BD78D-352E-6932-B36C-553C65B0DE26}"/>
              </a:ext>
            </a:extLst>
          </p:cNvPr>
          <p:cNvSpPr/>
          <p:nvPr/>
        </p:nvSpPr>
        <p:spPr>
          <a:xfrm>
            <a:off x="6441652" y="111772"/>
            <a:ext cx="5024487" cy="3431357"/>
          </a:xfrm>
          <a:prstGeom prst="wedgeEllipseCallout">
            <a:avLst>
              <a:gd name="adj1" fmla="val -54792"/>
              <a:gd name="adj2" fmla="val 4876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79599-726A-1B22-620D-A07EC0E92AE3}"/>
              </a:ext>
            </a:extLst>
          </p:cNvPr>
          <p:cNvSpPr txBox="1"/>
          <p:nvPr/>
        </p:nvSpPr>
        <p:spPr>
          <a:xfrm>
            <a:off x="7456602" y="1074655"/>
            <a:ext cx="3355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41691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英語のスピーキングのイラスト">
            <a:extLst>
              <a:ext uri="{FF2B5EF4-FFF2-40B4-BE49-F238E27FC236}">
                <a16:creationId xmlns:a16="http://schemas.microsoft.com/office/drawing/2014/main" id="{806A818B-5260-85B1-667D-2E4AE5823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8" b="8752"/>
          <a:stretch/>
        </p:blipFill>
        <p:spPr bwMode="auto">
          <a:xfrm>
            <a:off x="2350317" y="111772"/>
            <a:ext cx="3400033" cy="66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94BD78D-352E-6932-B36C-553C65B0DE26}"/>
              </a:ext>
            </a:extLst>
          </p:cNvPr>
          <p:cNvSpPr/>
          <p:nvPr/>
        </p:nvSpPr>
        <p:spPr>
          <a:xfrm>
            <a:off x="6441652" y="111772"/>
            <a:ext cx="5024487" cy="3431357"/>
          </a:xfrm>
          <a:prstGeom prst="wedgeEllipseCallout">
            <a:avLst>
              <a:gd name="adj1" fmla="val -54792"/>
              <a:gd name="adj2" fmla="val 4876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79599-726A-1B22-620D-A07EC0E92AE3}"/>
              </a:ext>
            </a:extLst>
          </p:cNvPr>
          <p:cNvSpPr txBox="1"/>
          <p:nvPr/>
        </p:nvSpPr>
        <p:spPr>
          <a:xfrm>
            <a:off x="6729169" y="1273452"/>
            <a:ext cx="4449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0">
                <a:solidFill>
                  <a:srgbClr val="312B2B"/>
                </a:solidFill>
                <a:effectLst/>
                <a:latin typeface="Helvetica Neue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68579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Helvetica Neue</vt:lpstr>
      <vt:lpstr>UD Digi Kyokasho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2022-10-08T01:07:30Z</dcterms:created>
  <dcterms:modified xsi:type="dcterms:W3CDTF">2022-10-08T02:16:10Z</dcterms:modified>
</cp:coreProperties>
</file>