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5" r:id="rId3"/>
    <p:sldId id="376" r:id="rId4"/>
    <p:sldId id="377" r:id="rId5"/>
    <p:sldId id="378" r:id="rId6"/>
    <p:sldId id="385" r:id="rId7"/>
    <p:sldId id="382" r:id="rId8"/>
    <p:sldId id="3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9187-C355-C85D-A4A4-D3FB8102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0108D-68AC-3715-4FCE-E78BF878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481D-990D-4910-40C6-5E36BAE3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98794-E1C1-3F63-8B83-CC3DD3ED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89AC-4817-9672-F92B-1D3EDAD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0C8B-27D2-2A6E-FA5C-51EC4C8C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7D24-8F47-637A-3C8A-536346C15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2E52-913F-CC0F-F9F4-C532276B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2798-92E2-F618-2DBB-F171845E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795E-1F5A-BF32-42A2-06954BD5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53E56-B626-760C-49B7-FBB9E5865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A1261-4F32-BAB5-1B23-968AAC5D5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0349-43E0-62DF-6703-450A9C0E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492-4B86-4524-F384-DE5E8DFB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8907E-FCDB-F081-E4F7-02CA34D0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335E-5FED-A32E-59C5-937C5462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63F1-3F6A-D4B3-4EEA-FD07731A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54D73-64A6-D860-6A66-8A461420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0FD7E-DAA0-469F-61A6-4E9EB113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E3C68-EA24-F5E4-5174-436579BB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CC31-7769-D624-DC9C-A3605AAC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39420-027D-1C78-085D-25ED8AA4F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7C5C9-F91D-58E9-B80A-C46F3827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5600-8598-327E-26DE-2AE5A8AC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EDD5-6D7E-EB6F-AC0D-D9C521D5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BE41-A254-1D82-A7B9-608D9296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450C-6B2E-B4D1-722F-C1AC793DE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CA63E-5426-D15D-EFFF-A5582DE4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8FCFB-402B-48BF-3337-49841806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70FDA-206A-41A8-08DE-F70055D0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9205-3274-6ED7-5DDD-5F20FBA5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CACD-37B7-1109-80EA-733A2E3A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6391C-8932-D1F0-5F80-0E1DBE39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A408F-C6EA-179C-D175-88403CD5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04F02-52A2-71C1-35C3-4B62CFECA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7401D-FFFC-2971-0638-3F156CA3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42C70-D015-99E0-F526-6197A7A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E5956-6389-FD29-78BA-8618DFD4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154A2-DCE8-018D-2FB3-0719D6A3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EBEC-0B7C-FD19-1C9C-F52B9A5B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8E1AA-A596-4C69-E309-8E93EC59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3A29F-202A-368D-EAA2-0EB82B2D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610D0-CE58-68DC-AF65-0AB10ACA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88F25-8011-BB7B-DDBE-9A973684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C817C-A404-4CE7-6529-423D04DC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5A136-18EB-7A4B-2407-C0309C94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1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8435-A402-9C32-85C2-4E574BCA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B530-FB9E-A35B-36FB-30864277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65F24-8272-E2E9-1B6C-BB030864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4F7DD-2CB1-A35D-799B-43221A2B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B24D3-E7FD-9BD2-79DF-EC6DD964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31A1B-BBDD-50F3-0636-75564411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48F0-6129-8562-369B-0367D76F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14180-0E04-8489-FBD4-6AF7897AB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01344-5B7C-901F-AE8D-031621D15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F8032-B0AA-08CD-08FD-D3140AA5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F4B4D-EFF3-6251-A09D-0CC74796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ECA62-A48A-F8BD-F68C-1AB880C1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EE7B-D00E-BCA5-2E57-C89EFAC7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1D0E0-9DC3-13DC-833A-0D96F9F85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106BD-1CFB-B2EE-55D6-E176DEFEE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934D-28DA-41D4-AE26-2941AD5444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A8178-9EC1-A487-0A23-D73B3ED70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5C89-0669-C2FE-194A-D4FDA71EE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9713-E3F6-45E7-9180-42846C40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ソース画像を表示">
            <a:extLst>
              <a:ext uri="{FF2B5EF4-FFF2-40B4-BE49-F238E27FC236}">
                <a16:creationId xmlns:a16="http://schemas.microsoft.com/office/drawing/2014/main" id="{6927529A-5F07-4C93-9FF6-D62A5C57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04" y="0"/>
            <a:ext cx="5296979" cy="52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EDE7D3-006C-4812-B009-C09DE4552E47}"/>
              </a:ext>
            </a:extLst>
          </p:cNvPr>
          <p:cNvSpPr txBox="1"/>
          <p:nvPr/>
        </p:nvSpPr>
        <p:spPr>
          <a:xfrm>
            <a:off x="8571183" y="919151"/>
            <a:ext cx="3266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せんせい</a:t>
            </a:r>
            <a:endParaRPr kumimoji="1" lang="ja-JP" altLang="en-US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7632B0-65C2-4833-8481-686DB33181CF}"/>
              </a:ext>
            </a:extLst>
          </p:cNvPr>
          <p:cNvSpPr txBox="1"/>
          <p:nvPr/>
        </p:nvSpPr>
        <p:spPr>
          <a:xfrm>
            <a:off x="1080872" y="919151"/>
            <a:ext cx="253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CFDB01A7-18D3-BF5B-8663-903E0DB1636F}"/>
              </a:ext>
            </a:extLst>
          </p:cNvPr>
          <p:cNvSpPr txBox="1"/>
          <p:nvPr/>
        </p:nvSpPr>
        <p:spPr>
          <a:xfrm>
            <a:off x="0" y="529436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れい）わたしは　せんせいに　にほんごを　　</a:t>
            </a:r>
            <a:endParaRPr kumimoji="1" lang="en-US" altLang="ja-JP" sz="48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おしえて　もらいました。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28345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ソース画像を表示">
            <a:extLst>
              <a:ext uri="{FF2B5EF4-FFF2-40B4-BE49-F238E27FC236}">
                <a16:creationId xmlns:a16="http://schemas.microsoft.com/office/drawing/2014/main" id="{3B52D12B-BDF0-46CE-BA51-54FB6EF1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73" y="1071664"/>
            <a:ext cx="7380530" cy="57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BE51E-AA97-4990-8815-5AE13FA6CADA}"/>
              </a:ext>
            </a:extLst>
          </p:cNvPr>
          <p:cNvSpPr txBox="1"/>
          <p:nvPr/>
        </p:nvSpPr>
        <p:spPr>
          <a:xfrm>
            <a:off x="7434504" y="1701968"/>
            <a:ext cx="4947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やまださん</a:t>
            </a:r>
            <a:endParaRPr kumimoji="1" lang="ja-JP" altLang="en-US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8C12B7-A11A-46BB-8AEB-0A8F0F41D70F}"/>
              </a:ext>
            </a:extLst>
          </p:cNvPr>
          <p:cNvSpPr txBox="1"/>
          <p:nvPr/>
        </p:nvSpPr>
        <p:spPr>
          <a:xfrm>
            <a:off x="584253" y="1701968"/>
            <a:ext cx="255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</p:spTree>
    <p:extLst>
      <p:ext uri="{BB962C8B-B14F-4D97-AF65-F5344CB8AC3E}">
        <p14:creationId xmlns:p14="http://schemas.microsoft.com/office/powerpoint/2010/main" val="296614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ソース画像を表示">
            <a:extLst>
              <a:ext uri="{FF2B5EF4-FFF2-40B4-BE49-F238E27FC236}">
                <a16:creationId xmlns:a16="http://schemas.microsoft.com/office/drawing/2014/main" id="{D5DFF6C3-F3EB-4D8F-9F59-B2F47D21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56FF01-B6B4-4E97-820A-BE82350B54B2}"/>
              </a:ext>
            </a:extLst>
          </p:cNvPr>
          <p:cNvSpPr txBox="1"/>
          <p:nvPr/>
        </p:nvSpPr>
        <p:spPr>
          <a:xfrm>
            <a:off x="8115300" y="863768"/>
            <a:ext cx="407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さとう</a:t>
            </a:r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E41E3A-123F-4524-AFCA-89BD31F94070}"/>
              </a:ext>
            </a:extLst>
          </p:cNvPr>
          <p:cNvSpPr txBox="1"/>
          <p:nvPr/>
        </p:nvSpPr>
        <p:spPr>
          <a:xfrm>
            <a:off x="635053" y="817601"/>
            <a:ext cx="2603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</p:spTree>
    <p:extLst>
      <p:ext uri="{BB962C8B-B14F-4D97-AF65-F5344CB8AC3E}">
        <p14:creationId xmlns:p14="http://schemas.microsoft.com/office/powerpoint/2010/main" val="121960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ソース画像を表示">
            <a:extLst>
              <a:ext uri="{FF2B5EF4-FFF2-40B4-BE49-F238E27FC236}">
                <a16:creationId xmlns:a16="http://schemas.microsoft.com/office/drawing/2014/main" id="{2B223622-2EA9-4FC2-AC74-30AFA2C8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27" y="1444908"/>
            <a:ext cx="4915336" cy="54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ソース画像を表示">
            <a:extLst>
              <a:ext uri="{FF2B5EF4-FFF2-40B4-BE49-F238E27FC236}">
                <a16:creationId xmlns:a16="http://schemas.microsoft.com/office/drawing/2014/main" id="{51884D89-F9AC-499C-AC5C-35918E9B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8508" y="2525335"/>
            <a:ext cx="2773667" cy="43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B01C85-6F57-4418-99A6-6BC10CDAA7AA}"/>
              </a:ext>
            </a:extLst>
          </p:cNvPr>
          <p:cNvSpPr txBox="1"/>
          <p:nvPr/>
        </p:nvSpPr>
        <p:spPr>
          <a:xfrm>
            <a:off x="7838464" y="298735"/>
            <a:ext cx="407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ともだち</a:t>
            </a:r>
            <a:endParaRPr kumimoji="1" lang="ja-JP" altLang="en-US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1D0E8E-2508-4C41-B6C4-65FF1342D33A}"/>
              </a:ext>
            </a:extLst>
          </p:cNvPr>
          <p:cNvSpPr txBox="1"/>
          <p:nvPr/>
        </p:nvSpPr>
        <p:spPr>
          <a:xfrm>
            <a:off x="610856" y="1654509"/>
            <a:ext cx="2603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</p:spTree>
    <p:extLst>
      <p:ext uri="{BB962C8B-B14F-4D97-AF65-F5344CB8AC3E}">
        <p14:creationId xmlns:p14="http://schemas.microsoft.com/office/powerpoint/2010/main" val="327418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ソース画像を表示">
            <a:extLst>
              <a:ext uri="{FF2B5EF4-FFF2-40B4-BE49-F238E27FC236}">
                <a16:creationId xmlns:a16="http://schemas.microsoft.com/office/drawing/2014/main" id="{A4668F0A-E609-46F3-BF91-E3902C08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97" y="139615"/>
            <a:ext cx="3628319" cy="51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ソース画像を表示">
            <a:extLst>
              <a:ext uri="{FF2B5EF4-FFF2-40B4-BE49-F238E27FC236}">
                <a16:creationId xmlns:a16="http://schemas.microsoft.com/office/drawing/2014/main" id="{C2B1142C-C79E-4C66-A65E-0EB14DC89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r="74546" b="8238"/>
          <a:stretch/>
        </p:blipFill>
        <p:spPr bwMode="auto">
          <a:xfrm>
            <a:off x="2321195" y="1548387"/>
            <a:ext cx="2099967" cy="5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419DD3-8123-4882-B3C2-69E37AA9B908}"/>
              </a:ext>
            </a:extLst>
          </p:cNvPr>
          <p:cNvSpPr txBox="1"/>
          <p:nvPr/>
        </p:nvSpPr>
        <p:spPr>
          <a:xfrm>
            <a:off x="4249766" y="3800237"/>
            <a:ext cx="666427" cy="805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60A249-D856-45A1-A687-FD9EEA176CAF}"/>
              </a:ext>
            </a:extLst>
          </p:cNvPr>
          <p:cNvSpPr txBox="1"/>
          <p:nvPr/>
        </p:nvSpPr>
        <p:spPr>
          <a:xfrm>
            <a:off x="584253" y="1701968"/>
            <a:ext cx="255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F8768-93AD-4879-80E5-0AAC10F576D4}"/>
              </a:ext>
            </a:extLst>
          </p:cNvPr>
          <p:cNvSpPr txBox="1"/>
          <p:nvPr/>
        </p:nvSpPr>
        <p:spPr>
          <a:xfrm>
            <a:off x="8182563" y="610273"/>
            <a:ext cx="403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すずきさん</a:t>
            </a:r>
            <a:endParaRPr kumimoji="1" lang="ja-JP" altLang="en-US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59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ソース画像を表示">
            <a:extLst>
              <a:ext uri="{FF2B5EF4-FFF2-40B4-BE49-F238E27FC236}">
                <a16:creationId xmlns:a16="http://schemas.microsoft.com/office/drawing/2014/main" id="{083C304F-0896-493D-99CA-4053232EF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4"/>
          <a:stretch/>
        </p:blipFill>
        <p:spPr bwMode="auto">
          <a:xfrm>
            <a:off x="6169025" y="1173983"/>
            <a:ext cx="4514850" cy="40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05827A-B67D-4943-A3DC-E8188944E4E9}"/>
              </a:ext>
            </a:extLst>
          </p:cNvPr>
          <p:cNvSpPr txBox="1"/>
          <p:nvPr/>
        </p:nvSpPr>
        <p:spPr>
          <a:xfrm>
            <a:off x="9906053" y="1625936"/>
            <a:ext cx="255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ECB259-9563-4275-85D9-90DE51B3CB13}"/>
              </a:ext>
            </a:extLst>
          </p:cNvPr>
          <p:cNvSpPr txBox="1"/>
          <p:nvPr/>
        </p:nvSpPr>
        <p:spPr>
          <a:xfrm>
            <a:off x="4702763" y="1625936"/>
            <a:ext cx="1926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</a:t>
            </a: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92581AF3-5B01-4077-AD61-52F24CD69184}"/>
              </a:ext>
            </a:extLst>
          </p:cNvPr>
          <p:cNvSpPr/>
          <p:nvPr/>
        </p:nvSpPr>
        <p:spPr>
          <a:xfrm rot="20543103">
            <a:off x="3729539" y="4072505"/>
            <a:ext cx="2399831" cy="815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空港のイラスト">
            <a:extLst>
              <a:ext uri="{FF2B5EF4-FFF2-40B4-BE49-F238E27FC236}">
                <a16:creationId xmlns:a16="http://schemas.microsoft.com/office/drawing/2014/main" id="{856F5A47-6B61-1E4A-C0B7-05EF73F3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150"/>
            <a:ext cx="4223657" cy="38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55B389-3935-41DF-B370-9BAE1B56B452}"/>
              </a:ext>
            </a:extLst>
          </p:cNvPr>
          <p:cNvSpPr txBox="1"/>
          <p:nvPr/>
        </p:nvSpPr>
        <p:spPr>
          <a:xfrm>
            <a:off x="9049684" y="2032337"/>
            <a:ext cx="253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いしゃ</a:t>
            </a:r>
            <a:endParaRPr kumimoji="1" lang="ja-JP" altLang="en-US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524F73-2602-4891-BC30-E573596069E3}"/>
              </a:ext>
            </a:extLst>
          </p:cNvPr>
          <p:cNvSpPr txBox="1"/>
          <p:nvPr/>
        </p:nvSpPr>
        <p:spPr>
          <a:xfrm>
            <a:off x="5976256" y="5842337"/>
            <a:ext cx="253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6366202-FCD1-9F9F-CD18-79F04BA1D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4662"/>
          <a:stretch/>
        </p:blipFill>
        <p:spPr bwMode="auto">
          <a:xfrm>
            <a:off x="-93285" y="0"/>
            <a:ext cx="6069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電動車いすに乗った人のイラスト（おばあさん）">
            <a:extLst>
              <a:ext uri="{FF2B5EF4-FFF2-40B4-BE49-F238E27FC236}">
                <a16:creationId xmlns:a16="http://schemas.microsoft.com/office/drawing/2014/main" id="{542A8D0C-8F51-9DEA-9797-C9636968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7685" y="3048000"/>
            <a:ext cx="33194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51D036D-BFDB-4C90-2AB9-68795526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759" y="2857500"/>
            <a:ext cx="341524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6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ソース画像を表示">
            <a:extLst>
              <a:ext uri="{FF2B5EF4-FFF2-40B4-BE49-F238E27FC236}">
                <a16:creationId xmlns:a16="http://schemas.microsoft.com/office/drawing/2014/main" id="{6D23D4AF-D82E-4F93-944A-EB9D80972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r="35277" b="7344"/>
          <a:stretch/>
        </p:blipFill>
        <p:spPr bwMode="auto">
          <a:xfrm>
            <a:off x="0" y="2913976"/>
            <a:ext cx="3048000" cy="39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>
            <a:extLst>
              <a:ext uri="{FF2B5EF4-FFF2-40B4-BE49-F238E27FC236}">
                <a16:creationId xmlns:a16="http://schemas.microsoft.com/office/drawing/2014/main" id="{48E201A9-3A09-45C4-8F7A-098F7BBA3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5" b="89864" l="4500" r="90000">
                        <a14:foregroundMark x1="10125" y1="32678" x2="2625" y2="29349"/>
                        <a14:foregroundMark x1="2625" y1="29349" x2="9125" y2="36914"/>
                        <a14:foregroundMark x1="9125" y1="36914" x2="8500" y2="33888"/>
                        <a14:foregroundMark x1="5375" y1="33283" x2="4500" y2="29803"/>
                        <a14:foregroundMark x1="28000" y1="12254" x2="44875" y2="18911"/>
                        <a14:foregroundMark x1="44875" y1="18911" x2="34750" y2="17247"/>
                        <a14:foregroundMark x1="34750" y1="17247" x2="47000" y2="20726"/>
                        <a14:foregroundMark x1="47000" y1="20726" x2="37000" y2="19667"/>
                        <a14:foregroundMark x1="37000" y1="19667" x2="44000" y2="22995"/>
                        <a14:foregroundMark x1="44000" y1="22995" x2="30125" y2="16944"/>
                        <a14:foregroundMark x1="30125" y1="16944" x2="30125" y2="16944"/>
                        <a14:foregroundMark x1="27625" y1="8775" x2="38000" y2="8775"/>
                        <a14:foregroundMark x1="38000" y1="8775" x2="37500" y2="8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67" b="11701"/>
          <a:stretch/>
        </p:blipFill>
        <p:spPr bwMode="auto">
          <a:xfrm flipH="1">
            <a:off x="3882901" y="1759286"/>
            <a:ext cx="3421304" cy="50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130D72-6253-43B1-94EE-9BDDAA5D573E}"/>
              </a:ext>
            </a:extLst>
          </p:cNvPr>
          <p:cNvSpPr txBox="1"/>
          <p:nvPr/>
        </p:nvSpPr>
        <p:spPr>
          <a:xfrm>
            <a:off x="0" y="1423213"/>
            <a:ext cx="253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2DBF1B-9C27-449D-9C63-49E6558E6A44}"/>
              </a:ext>
            </a:extLst>
          </p:cNvPr>
          <p:cNvSpPr txBox="1"/>
          <p:nvPr/>
        </p:nvSpPr>
        <p:spPr>
          <a:xfrm>
            <a:off x="3972433" y="1220106"/>
            <a:ext cx="202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</a:t>
            </a:r>
          </a:p>
        </p:txBody>
      </p:sp>
      <p:pic>
        <p:nvPicPr>
          <p:cNvPr id="1026" name="Picture 2" descr="山の無料写真">
            <a:extLst>
              <a:ext uri="{FF2B5EF4-FFF2-40B4-BE49-F238E27FC236}">
                <a16:creationId xmlns:a16="http://schemas.microsoft.com/office/drawing/2014/main" id="{7D674DB6-B366-5193-CF78-A62475C7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87" y="26878"/>
            <a:ext cx="5017013" cy="340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バネの無料写真">
            <a:extLst>
              <a:ext uri="{FF2B5EF4-FFF2-40B4-BE49-F238E27FC236}">
                <a16:creationId xmlns:a16="http://schemas.microsoft.com/office/drawing/2014/main" id="{01FCAC1D-C451-BA68-A951-04555337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3507351"/>
            <a:ext cx="4985657" cy="3323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5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デジタル 教科書体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2022-10-14T09:39:35Z</dcterms:created>
  <dcterms:modified xsi:type="dcterms:W3CDTF">2022-10-14T10:00:38Z</dcterms:modified>
</cp:coreProperties>
</file>