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296" r:id="rId3"/>
    <p:sldId id="301" r:id="rId4"/>
    <p:sldId id="300" r:id="rId5"/>
    <p:sldId id="305" r:id="rId6"/>
    <p:sldId id="303" r:id="rId7"/>
    <p:sldId id="356" r:id="rId8"/>
    <p:sldId id="357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8DF4-64CD-92D2-D13C-91099B13B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07EA6-CCDB-BE94-50C8-801966341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211FA-A4DC-A872-0C05-590D6F4D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4F035-A10A-EA82-A346-27FB553A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2BDE3-8CFA-952A-6628-7E4CD691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83BE-86AA-B6D6-5255-D05AD087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4FA19-9C5C-4FE5-B532-3E9CF2643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34BD-EBCE-A004-C019-65F9667A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2B605-3FBD-32B1-31B0-D28918CF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C7205-8B1F-5D80-4C4A-2449E7F9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075DE-0876-C622-5A1C-33DDA7C12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9C2B5-45F6-D85E-807E-0E48D4EA2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2B71-725F-57B7-0F95-E096F0AB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94EAA-E5BA-349A-D7A8-7169F9CD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CD1C6-6F92-4D53-8C9B-537ACE3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4675-2939-9CD9-213E-E6D707F1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0846-5EBF-2E4F-1066-0ADEBB85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1339-EBED-43AB-745D-F7560571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E1C50-2D4A-20EE-F632-308C6144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4843-0DAD-EA69-C641-9EAE6F66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28F2-1347-5BCB-E27C-3D5CEF14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0A86C-30A7-7C90-3AB1-9A7F525E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AA4D-A1F6-EF1E-E570-625725A4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5D6D3-C608-3621-C5AD-85ED56B8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A8F24-E4EA-045E-2360-C74D1AA6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C1B3-DB39-9D35-1057-1229DA1E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B4389-6235-C716-028B-0C3BA5613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6F9BD-F9C5-334D-74AE-B88F4A27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329A0-FC9E-4216-96F1-935DA70F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643B8-BDB9-FE91-066A-54A1D4F0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A3AB0-DC3B-BCCE-A0C7-5586D271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827-9BAF-67F2-7524-9241A9C8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6CC96-ACE3-BD15-4DC5-D682C975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5B52A-405F-9C42-E7DC-D0E3C476F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21174-E89E-1E40-0B6D-BA578D006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B0D03-21DB-F60D-657D-572594038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B5184-70F7-749D-1BAB-B8884EA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D1A55-F4E2-85A9-B2B4-30508E90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11F9-9889-4ACF-5E7A-1481894C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5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E6D3-F619-C656-A7C9-5316EC1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EFBD0-DFCC-BE9D-FE33-08D5B89A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DC455-0313-9C89-4F66-9EBFDE99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0EBAF-CBA2-CCBD-8670-679B0A2F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ADB0C-6DDD-F4B4-AEEA-9A89C691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A0D5F-51F2-7870-0046-9B3DC6C1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162AD-9562-EEEF-2BB3-4F3C53D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67E5-F9B5-3A0E-5601-38C8EE52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2B3A-979C-AB56-996E-51C5E81D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463B6-54BA-1CDC-F82C-DAD29DCDC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233A-D918-4C5E-2645-742E3ECA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F4E95-BA7D-AA54-F9AA-01D4624C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F2C33-350B-111D-636A-64E3892E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32ED-65E6-1BDB-6E5B-35C15570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0E38-3B1F-B4D5-F9AC-992C1DB0B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05FB-F49A-D8C4-EEBE-13EE7CAF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FC5BA-9BBD-3384-7A49-3E56219E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4CC07-1CF3-F0F6-1249-545F1FFC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97842-A82E-ABE7-A8BA-7C0BC8F4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755D4-D84D-CBBF-169E-C9A0D797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199C-6ABB-CFB8-D12E-91EBDC98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63E4-4D62-A9F9-1905-D8F18FE9D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B798-D72A-40D2-BD47-7AACDBD4E6D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CA4DE-C7EF-53F7-18D2-5B51D332C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253A-E2D5-6FA4-014D-DD42DA5B5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AE23-CEF3-4021-9362-8A29D651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ソース画像を表示">
            <a:extLst>
              <a:ext uri="{FF2B5EF4-FFF2-40B4-BE49-F238E27FC236}">
                <a16:creationId xmlns:a16="http://schemas.microsoft.com/office/drawing/2014/main" id="{3886709B-5708-4A66-BC49-35C0B469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4" y="2300749"/>
            <a:ext cx="4557251" cy="45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A90E00CF-7B90-4BB1-A27B-C0F42D683179}"/>
              </a:ext>
            </a:extLst>
          </p:cNvPr>
          <p:cNvSpPr/>
          <p:nvPr/>
        </p:nvSpPr>
        <p:spPr>
          <a:xfrm>
            <a:off x="811545" y="186873"/>
            <a:ext cx="3800962" cy="2174505"/>
          </a:xfrm>
          <a:prstGeom prst="wedgeEllipseCallout">
            <a:avLst>
              <a:gd name="adj1" fmla="val 24106"/>
              <a:gd name="adj2" fmla="val 625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4" descr="ソース画像を表示">
            <a:extLst>
              <a:ext uri="{FF2B5EF4-FFF2-40B4-BE49-F238E27FC236}">
                <a16:creationId xmlns:a16="http://schemas.microsoft.com/office/drawing/2014/main" id="{FDE5AC48-7F6A-7837-44C2-BB69DD15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16" y="502024"/>
            <a:ext cx="4770587" cy="65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DD040A-37DD-4A88-954F-2933D6D9B2FD}"/>
              </a:ext>
            </a:extLst>
          </p:cNvPr>
          <p:cNvSpPr txBox="1"/>
          <p:nvPr/>
        </p:nvSpPr>
        <p:spPr>
          <a:xfrm>
            <a:off x="8826500" y="533400"/>
            <a:ext cx="1562100" cy="495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146" name="Picture 2" descr="ソース画像を表示">
            <a:extLst>
              <a:ext uri="{FF2B5EF4-FFF2-40B4-BE49-F238E27FC236}">
                <a16:creationId xmlns:a16="http://schemas.microsoft.com/office/drawing/2014/main" id="{51AB1B1E-D3F9-4385-AE91-660D03139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44"/>
          <a:stretch/>
        </p:blipFill>
        <p:spPr bwMode="auto">
          <a:xfrm flipH="1">
            <a:off x="1405217" y="2306712"/>
            <a:ext cx="3344169" cy="44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7DB4D7A5-656E-4FB1-A2BA-55215653280D}"/>
              </a:ext>
            </a:extLst>
          </p:cNvPr>
          <p:cNvSpPr/>
          <p:nvPr/>
        </p:nvSpPr>
        <p:spPr>
          <a:xfrm>
            <a:off x="418715" y="132207"/>
            <a:ext cx="3800962" cy="2174505"/>
          </a:xfrm>
          <a:prstGeom prst="wedgeEllipseCallout">
            <a:avLst>
              <a:gd name="adj1" fmla="val 24106"/>
              <a:gd name="adj2" fmla="val 625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50" name="Picture 6" descr="ソース画像を表示">
            <a:extLst>
              <a:ext uri="{FF2B5EF4-FFF2-40B4-BE49-F238E27FC236}">
                <a16:creationId xmlns:a16="http://schemas.microsoft.com/office/drawing/2014/main" id="{8E0CE90A-CF38-4B5B-A286-C50B45CC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3239465"/>
            <a:ext cx="2685453" cy="36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ケーキの無料イラスト">
            <a:extLst>
              <a:ext uri="{FF2B5EF4-FFF2-40B4-BE49-F238E27FC236}">
                <a16:creationId xmlns:a16="http://schemas.microsoft.com/office/drawing/2014/main" id="{F7CF39CD-9355-EF79-82B6-5AC17F4C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67" y="4031026"/>
            <a:ext cx="3956115" cy="28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5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039E-35A7-44D4-966E-4C2CD0B0552B}"/>
              </a:ext>
            </a:extLst>
          </p:cNvPr>
          <p:cNvSpPr txBox="1"/>
          <p:nvPr/>
        </p:nvSpPr>
        <p:spPr>
          <a:xfrm>
            <a:off x="9199904" y="1098034"/>
            <a:ext cx="11886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9218" name="Picture 2" descr="ソース画像を表示">
            <a:extLst>
              <a:ext uri="{FF2B5EF4-FFF2-40B4-BE49-F238E27FC236}">
                <a16:creationId xmlns:a16="http://schemas.microsoft.com/office/drawing/2014/main" id="{E0039437-0EE4-48D6-89B4-D67E9A95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8930" y="2377030"/>
            <a:ext cx="4640785" cy="43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ソース画像を表示">
            <a:extLst>
              <a:ext uri="{FF2B5EF4-FFF2-40B4-BE49-F238E27FC236}">
                <a16:creationId xmlns:a16="http://schemas.microsoft.com/office/drawing/2014/main" id="{0816D26D-E727-48B0-8793-86AFC273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4" y="1510693"/>
            <a:ext cx="3955627" cy="53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54456503-6425-4974-913A-E93FF3AA3487}"/>
              </a:ext>
            </a:extLst>
          </p:cNvPr>
          <p:cNvSpPr/>
          <p:nvPr/>
        </p:nvSpPr>
        <p:spPr>
          <a:xfrm>
            <a:off x="68361" y="380113"/>
            <a:ext cx="3800962" cy="2174505"/>
          </a:xfrm>
          <a:prstGeom prst="wedgeEllipseCallout">
            <a:avLst>
              <a:gd name="adj1" fmla="val 24106"/>
              <a:gd name="adj2" fmla="val 625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7580-0A81-9C5A-249F-CF1443625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5" r="44471" b="10249"/>
          <a:stretch/>
        </p:blipFill>
        <p:spPr>
          <a:xfrm>
            <a:off x="4226072" y="1185961"/>
            <a:ext cx="2493080" cy="10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4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B33EFF97-42F1-42D1-8F47-9684144F559E}"/>
              </a:ext>
            </a:extLst>
          </p:cNvPr>
          <p:cNvSpPr/>
          <p:nvPr/>
        </p:nvSpPr>
        <p:spPr>
          <a:xfrm>
            <a:off x="173618" y="306058"/>
            <a:ext cx="3442085" cy="1888322"/>
          </a:xfrm>
          <a:prstGeom prst="wedgeEllipseCallout">
            <a:avLst>
              <a:gd name="adj1" fmla="val 13638"/>
              <a:gd name="adj2" fmla="val 778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464880-B3E5-4809-ADA8-F3221FD8524E}"/>
              </a:ext>
            </a:extLst>
          </p:cNvPr>
          <p:cNvSpPr txBox="1"/>
          <p:nvPr/>
        </p:nvSpPr>
        <p:spPr>
          <a:xfrm>
            <a:off x="3802625" y="1485900"/>
            <a:ext cx="799881" cy="800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A3076-7261-B90F-AA64-A1B53D820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2" r="43562"/>
          <a:stretch/>
        </p:blipFill>
        <p:spPr>
          <a:xfrm>
            <a:off x="4376394" y="537327"/>
            <a:ext cx="2533882" cy="1597299"/>
          </a:xfrm>
          <a:prstGeom prst="rect">
            <a:avLst/>
          </a:prstGeom>
        </p:spPr>
      </p:pic>
      <p:pic>
        <p:nvPicPr>
          <p:cNvPr id="2050" name="Picture 2" descr="寒い会社で働く人のイラスト（男性）">
            <a:extLst>
              <a:ext uri="{FF2B5EF4-FFF2-40B4-BE49-F238E27FC236}">
                <a16:creationId xmlns:a16="http://schemas.microsoft.com/office/drawing/2014/main" id="{6857CAE4-0063-FC1C-4950-C37DC3B8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0" y="2579403"/>
            <a:ext cx="3955627" cy="42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70D9201-CE67-4CC8-7849-914B0BE6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06" y="2428029"/>
            <a:ext cx="3820850" cy="44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2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039E-35A7-44D4-966E-4C2CD0B0552B}"/>
              </a:ext>
            </a:extLst>
          </p:cNvPr>
          <p:cNvSpPr txBox="1"/>
          <p:nvPr/>
        </p:nvSpPr>
        <p:spPr>
          <a:xfrm>
            <a:off x="9216049" y="1098033"/>
            <a:ext cx="11886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CF94A0-4410-4285-984E-27035A5BB7E2}"/>
              </a:ext>
            </a:extLst>
          </p:cNvPr>
          <p:cNvSpPr txBox="1"/>
          <p:nvPr/>
        </p:nvSpPr>
        <p:spPr>
          <a:xfrm>
            <a:off x="3492500" y="927099"/>
            <a:ext cx="309983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4405D9-07F0-4B09-8165-4AAD918E0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21396" r="20107" b="47037"/>
          <a:stretch/>
        </p:blipFill>
        <p:spPr>
          <a:xfrm>
            <a:off x="4710352" y="775712"/>
            <a:ext cx="1691662" cy="1596733"/>
          </a:xfrm>
          <a:prstGeom prst="rect">
            <a:avLst/>
          </a:prstGeom>
        </p:spPr>
      </p:pic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C6321B48-56AB-42A1-93CC-C3CDD67D78F8}"/>
              </a:ext>
            </a:extLst>
          </p:cNvPr>
          <p:cNvSpPr/>
          <p:nvPr/>
        </p:nvSpPr>
        <p:spPr>
          <a:xfrm>
            <a:off x="4171578" y="437766"/>
            <a:ext cx="2949787" cy="2262038"/>
          </a:xfrm>
          <a:prstGeom prst="cloudCallout">
            <a:avLst>
              <a:gd name="adj1" fmla="val -53901"/>
              <a:gd name="adj2" fmla="val 615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 descr="ソース画像を表示">
            <a:extLst>
              <a:ext uri="{FF2B5EF4-FFF2-40B4-BE49-F238E27FC236}">
                <a16:creationId xmlns:a16="http://schemas.microsoft.com/office/drawing/2014/main" id="{92D5D499-474C-4281-B147-8C08E994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04" y="2846175"/>
            <a:ext cx="3855696" cy="38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>
            <a:extLst>
              <a:ext uri="{FF2B5EF4-FFF2-40B4-BE49-F238E27FC236}">
                <a16:creationId xmlns:a16="http://schemas.microsoft.com/office/drawing/2014/main" id="{A8580434-B0D6-43A1-8DBB-D9D7AFB4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41" y="1670204"/>
            <a:ext cx="3955627" cy="53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7">
            <a:extLst>
              <a:ext uri="{FF2B5EF4-FFF2-40B4-BE49-F238E27FC236}">
                <a16:creationId xmlns:a16="http://schemas.microsoft.com/office/drawing/2014/main" id="{8C2DD9E3-7DAC-194A-15D2-FC618FA44018}"/>
              </a:ext>
            </a:extLst>
          </p:cNvPr>
          <p:cNvSpPr/>
          <p:nvPr/>
        </p:nvSpPr>
        <p:spPr>
          <a:xfrm>
            <a:off x="173618" y="306058"/>
            <a:ext cx="3442085" cy="1888322"/>
          </a:xfrm>
          <a:prstGeom prst="wedgeEllipseCallout">
            <a:avLst>
              <a:gd name="adj1" fmla="val 27058"/>
              <a:gd name="adj2" fmla="val 7387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25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9272B95F-4084-4F98-893F-322EE74BA2E4}"/>
              </a:ext>
            </a:extLst>
          </p:cNvPr>
          <p:cNvSpPr/>
          <p:nvPr/>
        </p:nvSpPr>
        <p:spPr>
          <a:xfrm>
            <a:off x="4292599" y="88900"/>
            <a:ext cx="2971799" cy="2298700"/>
          </a:xfrm>
          <a:prstGeom prst="cloudCallout">
            <a:avLst>
              <a:gd name="adj1" fmla="val -64450"/>
              <a:gd name="adj2" fmla="val 5200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55FBA9-BE8A-4A3A-8345-0873088B2DB5}"/>
              </a:ext>
            </a:extLst>
          </p:cNvPr>
          <p:cNvSpPr txBox="1"/>
          <p:nvPr/>
        </p:nvSpPr>
        <p:spPr>
          <a:xfrm>
            <a:off x="9499600" y="1104900"/>
            <a:ext cx="93980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3314" name="Picture 2" descr="ソース画像を表示">
            <a:extLst>
              <a:ext uri="{FF2B5EF4-FFF2-40B4-BE49-F238E27FC236}">
                <a16:creationId xmlns:a16="http://schemas.microsoft.com/office/drawing/2014/main" id="{D18A2E35-22A6-4D19-85B3-1188F3CA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609907"/>
            <a:ext cx="3668713" cy="4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ソース画像を表示">
            <a:extLst>
              <a:ext uri="{FF2B5EF4-FFF2-40B4-BE49-F238E27FC236}">
                <a16:creationId xmlns:a16="http://schemas.microsoft.com/office/drawing/2014/main" id="{3AAED59B-E627-4178-88A8-5C57695F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62" y="2292351"/>
            <a:ext cx="3757136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71BE4-17F1-E54A-9A98-1C893B37A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93" y="347220"/>
            <a:ext cx="1440010" cy="1515359"/>
          </a:xfrm>
          <a:prstGeom prst="rect">
            <a:avLst/>
          </a:prstGeom>
        </p:spPr>
      </p:pic>
      <p:sp>
        <p:nvSpPr>
          <p:cNvPr id="2" name="吹き出し: 円形 7">
            <a:extLst>
              <a:ext uri="{FF2B5EF4-FFF2-40B4-BE49-F238E27FC236}">
                <a16:creationId xmlns:a16="http://schemas.microsoft.com/office/drawing/2014/main" id="{BCF92076-A2E6-6EC3-0070-FC1A4376D388}"/>
              </a:ext>
            </a:extLst>
          </p:cNvPr>
          <p:cNvSpPr/>
          <p:nvPr/>
        </p:nvSpPr>
        <p:spPr>
          <a:xfrm>
            <a:off x="173618" y="306058"/>
            <a:ext cx="3442085" cy="1888322"/>
          </a:xfrm>
          <a:prstGeom prst="wedgeEllipseCallout">
            <a:avLst>
              <a:gd name="adj1" fmla="val 24665"/>
              <a:gd name="adj2" fmla="val 690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22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0BFF30-EA12-4005-93BC-C6FC11ED5190}"/>
              </a:ext>
            </a:extLst>
          </p:cNvPr>
          <p:cNvSpPr txBox="1"/>
          <p:nvPr/>
        </p:nvSpPr>
        <p:spPr>
          <a:xfrm>
            <a:off x="5181600" y="850900"/>
            <a:ext cx="212120" cy="77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C1A012B9-382F-4AA1-B19D-180F1D34F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4" r="46164"/>
          <a:stretch/>
        </p:blipFill>
        <p:spPr bwMode="auto">
          <a:xfrm>
            <a:off x="1092663" y="2820834"/>
            <a:ext cx="2581216" cy="40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ソース画像を表示">
            <a:extLst>
              <a:ext uri="{FF2B5EF4-FFF2-40B4-BE49-F238E27FC236}">
                <a16:creationId xmlns:a16="http://schemas.microsoft.com/office/drawing/2014/main" id="{98A86B6B-FAC6-4026-AF82-E0215C56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41" y="1158977"/>
            <a:ext cx="4330729" cy="59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0A404-82C0-ADEB-037F-1FCDC21EC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35" y="4109883"/>
            <a:ext cx="3314870" cy="2463927"/>
          </a:xfrm>
          <a:prstGeom prst="rect">
            <a:avLst/>
          </a:prstGeom>
        </p:spPr>
      </p:pic>
      <p:sp>
        <p:nvSpPr>
          <p:cNvPr id="4" name="吹き出し: 円形 7">
            <a:extLst>
              <a:ext uri="{FF2B5EF4-FFF2-40B4-BE49-F238E27FC236}">
                <a16:creationId xmlns:a16="http://schemas.microsoft.com/office/drawing/2014/main" id="{8295D3B4-F218-0098-0EAE-584C2B3729B9}"/>
              </a:ext>
            </a:extLst>
          </p:cNvPr>
          <p:cNvSpPr/>
          <p:nvPr/>
        </p:nvSpPr>
        <p:spPr>
          <a:xfrm>
            <a:off x="173618" y="306058"/>
            <a:ext cx="3442085" cy="1888322"/>
          </a:xfrm>
          <a:prstGeom prst="wedgeEllipseCallout">
            <a:avLst>
              <a:gd name="adj1" fmla="val 13638"/>
              <a:gd name="adj2" fmla="val 778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3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0BFF30-EA12-4005-93BC-C6FC11ED5190}"/>
              </a:ext>
            </a:extLst>
          </p:cNvPr>
          <p:cNvSpPr txBox="1"/>
          <p:nvPr/>
        </p:nvSpPr>
        <p:spPr>
          <a:xfrm>
            <a:off x="5181600" y="850900"/>
            <a:ext cx="212120" cy="77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5362" name="Picture 2" descr="ソース画像を表示">
            <a:extLst>
              <a:ext uri="{FF2B5EF4-FFF2-40B4-BE49-F238E27FC236}">
                <a16:creationId xmlns:a16="http://schemas.microsoft.com/office/drawing/2014/main" id="{2633EA3F-6FF5-47B9-93EE-E8968364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8190" y="2094271"/>
            <a:ext cx="3555530" cy="47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7">
            <a:extLst>
              <a:ext uri="{FF2B5EF4-FFF2-40B4-BE49-F238E27FC236}">
                <a16:creationId xmlns:a16="http://schemas.microsoft.com/office/drawing/2014/main" id="{A7CBB019-4C48-930F-EEB5-DFBA5A73CE9F}"/>
              </a:ext>
            </a:extLst>
          </p:cNvPr>
          <p:cNvSpPr/>
          <p:nvPr/>
        </p:nvSpPr>
        <p:spPr>
          <a:xfrm>
            <a:off x="173618" y="306058"/>
            <a:ext cx="3442085" cy="1888322"/>
          </a:xfrm>
          <a:prstGeom prst="wedgeEllipseCallout">
            <a:avLst>
              <a:gd name="adj1" fmla="val 24377"/>
              <a:gd name="adj2" fmla="val 634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斜めから見た立つ人のイラスト（男性）">
            <a:extLst>
              <a:ext uri="{FF2B5EF4-FFF2-40B4-BE49-F238E27FC236}">
                <a16:creationId xmlns:a16="http://schemas.microsoft.com/office/drawing/2014/main" id="{D4CA993A-2F55-11B8-0DEB-46A3C8CF9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0"/>
          <a:stretch/>
        </p:blipFill>
        <p:spPr bwMode="auto">
          <a:xfrm>
            <a:off x="5923407" y="2194380"/>
            <a:ext cx="5740057" cy="44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4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円形 7">
            <a:extLst>
              <a:ext uri="{FF2B5EF4-FFF2-40B4-BE49-F238E27FC236}">
                <a16:creationId xmlns:a16="http://schemas.microsoft.com/office/drawing/2014/main" id="{4EAFA5CA-C7CD-3F3D-0BA9-F956C7084BE6}"/>
              </a:ext>
            </a:extLst>
          </p:cNvPr>
          <p:cNvSpPr/>
          <p:nvPr/>
        </p:nvSpPr>
        <p:spPr>
          <a:xfrm>
            <a:off x="173618" y="306058"/>
            <a:ext cx="3442085" cy="1888322"/>
          </a:xfrm>
          <a:prstGeom prst="wedgeEllipseCallout">
            <a:avLst>
              <a:gd name="adj1" fmla="val 41083"/>
              <a:gd name="adj2" fmla="val 529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8" name="Picture 8" descr="息切れをしているお爺さんのイラスト">
            <a:extLst>
              <a:ext uri="{FF2B5EF4-FFF2-40B4-BE49-F238E27FC236}">
                <a16:creationId xmlns:a16="http://schemas.microsoft.com/office/drawing/2014/main" id="{B59D7B3F-7845-428E-99FE-83DAA0C6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52" y="1985914"/>
            <a:ext cx="4141273" cy="48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おばさんのイラスト（前向き）">
            <a:extLst>
              <a:ext uri="{FF2B5EF4-FFF2-40B4-BE49-F238E27FC236}">
                <a16:creationId xmlns:a16="http://schemas.microsoft.com/office/drawing/2014/main" id="{04EC42C7-EE91-05BF-41E7-F879E5DA7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87" y="992873"/>
            <a:ext cx="2737059" cy="58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6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2</cp:revision>
  <dcterms:created xsi:type="dcterms:W3CDTF">2022-10-01T03:44:02Z</dcterms:created>
  <dcterms:modified xsi:type="dcterms:W3CDTF">2022-10-01T11:12:02Z</dcterms:modified>
</cp:coreProperties>
</file>