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7" r:id="rId2"/>
    <p:sldId id="435" r:id="rId3"/>
    <p:sldId id="437" r:id="rId4"/>
    <p:sldId id="436" r:id="rId5"/>
    <p:sldId id="438" r:id="rId6"/>
    <p:sldId id="439" r:id="rId7"/>
    <p:sldId id="440" r:id="rId8"/>
    <p:sldId id="441" r:id="rId9"/>
    <p:sldId id="44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4191-A87B-D805-8DF9-226E7FF00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4E2D1B-A803-7BE6-A74B-0359A11BB8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2B93B-1264-910C-E423-038894D62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6FEED-1E34-78E6-116F-E74182411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26BD6-09B9-DE0A-ADE9-CE3DAF77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3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160E-7BDC-8804-0483-AC2E74443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79AD5A-853A-DCF5-AD14-26D24BC92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39BB0-B55C-9EEC-505F-31099FF29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68F0A-4ACC-A446-DB02-19F4EEAAB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EC82C-0BEB-8643-38E1-2CA15439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3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AF0023-56AD-7FEC-BB99-6FB50394A2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50A4D-1CFD-BF38-C36D-57E51E25E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71B5-6D32-8047-5968-8B383AECD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50C2-9ED0-C479-313D-B9CFDFAF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489D1-757F-1F9C-2C52-E3A57A42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3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7552D-E3E4-111E-DBA7-E0EF7EB6B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D1012-F318-3828-D49F-D952038D7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F014F-181A-7DC7-F7AA-C7EA80C7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EBCBF-B61A-A487-C12E-192C6BCA2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80399-A7E9-F42B-88CD-88B1A5685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1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5D7FA-0621-7872-932E-926B80D73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C0A36-646F-CC5D-2DBF-4C9968C8C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0B12E-C1B1-726E-2F77-2FE62497E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9BF9F-F846-7C79-7A0B-2852EA647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C7264-8F3D-824F-B7FA-1DEB69CE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95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8119E-961D-8179-C8C2-BD3E84493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0EC17-2034-1658-0829-C056AB2EE1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BB77B-24F7-CA0F-9019-415B33D1F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9D12A-A69E-1880-82C9-D8ECA53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C2C4B5-3163-E84A-5BFF-F68B0F31B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A10CF-9598-DE17-3B62-4676E6900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D6F2A-9CD6-396E-CDD5-96B9ED306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6C505-919E-6E3A-B54C-EA05C6F74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059A1-9D4A-AABB-AFB2-F4BCFC8FA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2D21CB-7FF5-FDF4-6429-3EC10C961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24A76-A949-8DD3-C0F1-36B816245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0B0523-E520-CFC8-00EB-A5490BD3C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1EB7A5-FA7C-DE6A-3311-F3E2AB10F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00B547-F0CD-DF47-BFFE-2A1CE70BE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63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8AA00-0CA8-46BB-AC2B-C72E99BC8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C35528-33CB-660E-41AA-5B3D0B95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0130B0-29F8-E43F-7F30-ABE9ABEDC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66E6F0-10B8-7779-32BB-67C8AEB51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88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AFE451-6462-5597-1800-3B8C16EB8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C2ED29-F226-B2AA-4D0A-61A8721D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6CE724-12DA-8D83-2AAF-92F33CF4E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4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102D3-4B89-AB2B-DEE0-317FBE93D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24745-5B0C-C687-C0DB-75B88D339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B81A2-4A21-6CE6-9C05-B4A1C5B22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F063F-AD5B-B1CD-A9BE-8B7DF1B83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B3FBE7-55B8-E5C1-D227-103EBA53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6B8FF-800A-5384-910C-E36BB9612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3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8484A-B763-E973-3667-192FAE194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FBD51-4E3D-E67C-335F-0076799B5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2E5B3-A0AC-4759-B63B-1719D3547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E97702-5C1C-B108-AC36-6D1E4EAF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F5E8E-1BC8-BA7E-7971-41431ED62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C5FCC-C6A6-EFAA-128B-32E33D630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6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78EB61-3D39-59DD-72C1-C8EF42BE3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2DD8D0-3395-585B-A05E-8F35557BD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711CB-7652-449B-506D-7EBC50769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B00DF-6376-4B3A-8512-12DD9F22B020}" type="datetimeFigureOut">
              <a:rPr lang="en-US" smtClean="0"/>
              <a:t>10/14/2022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01CF2-FB2B-B102-7CF5-47035D1EC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F597E-1C44-97B3-17EE-2DCECADD8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F4FB5-7B53-4D1B-98F7-D70728EB9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2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73104C-8648-4D57-939F-3FF70CE08E73}"/>
              </a:ext>
            </a:extLst>
          </p:cNvPr>
          <p:cNvSpPr txBox="1"/>
          <p:nvPr/>
        </p:nvSpPr>
        <p:spPr>
          <a:xfrm>
            <a:off x="7745633" y="412116"/>
            <a:ext cx="3750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やまださん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16347-2BB1-4A0B-B57E-8CB26E73CC09}"/>
              </a:ext>
            </a:extLst>
          </p:cNvPr>
          <p:cNvSpPr txBox="1"/>
          <p:nvPr/>
        </p:nvSpPr>
        <p:spPr>
          <a:xfrm>
            <a:off x="822882" y="412116"/>
            <a:ext cx="235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わたし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0D3DC21-22BA-4E70-8BAE-09E9659BA5E3}"/>
              </a:ext>
            </a:extLst>
          </p:cNvPr>
          <p:cNvSpPr/>
          <p:nvPr/>
        </p:nvSpPr>
        <p:spPr>
          <a:xfrm rot="5400000">
            <a:off x="5539360" y="663946"/>
            <a:ext cx="475846" cy="3936699"/>
          </a:xfrm>
          <a:prstGeom prst="downArrow">
            <a:avLst>
              <a:gd name="adj1" fmla="val 50000"/>
              <a:gd name="adj2" fmla="val 4282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 descr="ケーキのイラスト（いちごのショートケーキ）">
            <a:extLst>
              <a:ext uri="{FF2B5EF4-FFF2-40B4-BE49-F238E27FC236}">
                <a16:creationId xmlns:a16="http://schemas.microsoft.com/office/drawing/2014/main" id="{E2241A4C-287B-7E63-7394-278DD8B6AC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5" b="17928"/>
          <a:stretch/>
        </p:blipFill>
        <p:spPr bwMode="auto">
          <a:xfrm>
            <a:off x="3461038" y="2736237"/>
            <a:ext cx="4443953" cy="295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美肌の男性（斜め）のイラスト【線画＋塗り】">
            <a:extLst>
              <a:ext uri="{FF2B5EF4-FFF2-40B4-BE49-F238E27FC236}">
                <a16:creationId xmlns:a16="http://schemas.microsoft.com/office/drawing/2014/main" id="{C4D4AE80-E328-9C1D-09A4-8B5FB4848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美肌の男性（斜め）のイラスト【線画＋塗り】">
            <a:extLst>
              <a:ext uri="{FF2B5EF4-FFF2-40B4-BE49-F238E27FC236}">
                <a16:creationId xmlns:a16="http://schemas.microsoft.com/office/drawing/2014/main" id="{254D4C66-FFD3-2005-9ACD-C71172D8D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FEDE4E-C011-8FAB-7E98-C393FE6C73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2882" y="1605667"/>
            <a:ext cx="2532744" cy="37974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D5D528-D598-6F83-481D-5B87E1E4FCF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28"/>
          <a:stretch/>
        </p:blipFill>
        <p:spPr bwMode="auto">
          <a:xfrm>
            <a:off x="7392329" y="1635359"/>
            <a:ext cx="3750082" cy="377658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テキスト ボックス 1">
            <a:extLst>
              <a:ext uri="{FF2B5EF4-FFF2-40B4-BE49-F238E27FC236}">
                <a16:creationId xmlns:a16="http://schemas.microsoft.com/office/drawing/2014/main" id="{6286FA34-E7F6-38B8-50B5-BE12C50E1E16}"/>
              </a:ext>
            </a:extLst>
          </p:cNvPr>
          <p:cNvSpPr txBox="1"/>
          <p:nvPr/>
        </p:nvSpPr>
        <p:spPr>
          <a:xfrm>
            <a:off x="8125" y="5861109"/>
            <a:ext cx="12183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れい）やまださんは　わたしに　ケーキを　くれました。</a:t>
            </a:r>
          </a:p>
        </p:txBody>
      </p:sp>
    </p:spTree>
    <p:extLst>
      <p:ext uri="{BB962C8B-B14F-4D97-AF65-F5344CB8AC3E}">
        <p14:creationId xmlns:p14="http://schemas.microsoft.com/office/powerpoint/2010/main" val="133157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73104C-8648-4D57-939F-3FF70CE08E73}"/>
              </a:ext>
            </a:extLst>
          </p:cNvPr>
          <p:cNvSpPr txBox="1"/>
          <p:nvPr/>
        </p:nvSpPr>
        <p:spPr>
          <a:xfrm>
            <a:off x="7745633" y="412116"/>
            <a:ext cx="3750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かれ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16347-2BB1-4A0B-B57E-8CB26E73CC09}"/>
              </a:ext>
            </a:extLst>
          </p:cNvPr>
          <p:cNvSpPr txBox="1"/>
          <p:nvPr/>
        </p:nvSpPr>
        <p:spPr>
          <a:xfrm>
            <a:off x="822882" y="412116"/>
            <a:ext cx="235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わたし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0D3DC21-22BA-4E70-8BAE-09E9659BA5E3}"/>
              </a:ext>
            </a:extLst>
          </p:cNvPr>
          <p:cNvSpPr/>
          <p:nvPr/>
        </p:nvSpPr>
        <p:spPr>
          <a:xfrm rot="5400000">
            <a:off x="5539360" y="663946"/>
            <a:ext cx="475846" cy="3936699"/>
          </a:xfrm>
          <a:prstGeom prst="downArrow">
            <a:avLst>
              <a:gd name="adj1" fmla="val 50000"/>
              <a:gd name="adj2" fmla="val 4282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8" descr="美肌の男性（斜め）のイラスト【線画＋塗り】">
            <a:extLst>
              <a:ext uri="{FF2B5EF4-FFF2-40B4-BE49-F238E27FC236}">
                <a16:creationId xmlns:a16="http://schemas.microsoft.com/office/drawing/2014/main" id="{C4D4AE80-E328-9C1D-09A4-8B5FB4848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美肌の男性（斜め）のイラスト【線画＋塗り】">
            <a:extLst>
              <a:ext uri="{FF2B5EF4-FFF2-40B4-BE49-F238E27FC236}">
                <a16:creationId xmlns:a16="http://schemas.microsoft.com/office/drawing/2014/main" id="{254D4C66-FFD3-2005-9ACD-C71172D8D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FEDE4E-C011-8FAB-7E98-C393FE6C7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2882" y="1605667"/>
            <a:ext cx="2532744" cy="37974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D5D528-D598-6F83-481D-5B87E1E4FC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28"/>
          <a:stretch/>
        </p:blipFill>
        <p:spPr bwMode="auto">
          <a:xfrm>
            <a:off x="7392329" y="1635359"/>
            <a:ext cx="3750082" cy="377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バラの花束のイラスト">
            <a:extLst>
              <a:ext uri="{FF2B5EF4-FFF2-40B4-BE49-F238E27FC236}">
                <a16:creationId xmlns:a16="http://schemas.microsoft.com/office/drawing/2014/main" id="{D444F370-D7EC-A103-2558-878BCC67B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300" y="2129475"/>
            <a:ext cx="4377965" cy="4377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41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73104C-8648-4D57-939F-3FF70CE08E73}"/>
              </a:ext>
            </a:extLst>
          </p:cNvPr>
          <p:cNvSpPr txBox="1"/>
          <p:nvPr/>
        </p:nvSpPr>
        <p:spPr>
          <a:xfrm>
            <a:off x="7745633" y="412116"/>
            <a:ext cx="3750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ともだち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16347-2BB1-4A0B-B57E-8CB26E73CC09}"/>
              </a:ext>
            </a:extLst>
          </p:cNvPr>
          <p:cNvSpPr txBox="1"/>
          <p:nvPr/>
        </p:nvSpPr>
        <p:spPr>
          <a:xfrm>
            <a:off x="822882" y="412116"/>
            <a:ext cx="235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わたし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0D3DC21-22BA-4E70-8BAE-09E9659BA5E3}"/>
              </a:ext>
            </a:extLst>
          </p:cNvPr>
          <p:cNvSpPr/>
          <p:nvPr/>
        </p:nvSpPr>
        <p:spPr>
          <a:xfrm rot="5400000">
            <a:off x="5539360" y="663946"/>
            <a:ext cx="475846" cy="3936699"/>
          </a:xfrm>
          <a:prstGeom prst="downArrow">
            <a:avLst>
              <a:gd name="adj1" fmla="val 50000"/>
              <a:gd name="adj2" fmla="val 4282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8" descr="美肌の男性（斜め）のイラスト【線画＋塗り】">
            <a:extLst>
              <a:ext uri="{FF2B5EF4-FFF2-40B4-BE49-F238E27FC236}">
                <a16:creationId xmlns:a16="http://schemas.microsoft.com/office/drawing/2014/main" id="{C4D4AE80-E328-9C1D-09A4-8B5FB4848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美肌の男性（斜め）のイラスト【線画＋塗り】">
            <a:extLst>
              <a:ext uri="{FF2B5EF4-FFF2-40B4-BE49-F238E27FC236}">
                <a16:creationId xmlns:a16="http://schemas.microsoft.com/office/drawing/2014/main" id="{254D4C66-FFD3-2005-9ACD-C71172D8D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FEDE4E-C011-8FAB-7E98-C393FE6C7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2882" y="1605667"/>
            <a:ext cx="2532744" cy="37974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D5D528-D598-6F83-481D-5B87E1E4FC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28"/>
          <a:stretch/>
        </p:blipFill>
        <p:spPr bwMode="auto">
          <a:xfrm>
            <a:off x="7392329" y="1635359"/>
            <a:ext cx="3750082" cy="377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板チョコのイラスト">
            <a:extLst>
              <a:ext uri="{FF2B5EF4-FFF2-40B4-BE49-F238E27FC236}">
                <a16:creationId xmlns:a16="http://schemas.microsoft.com/office/drawing/2014/main" id="{0BB403C1-4A25-A98C-2454-A0CF0F8DAE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0" t="34914" r="12840" b="23846"/>
          <a:stretch/>
        </p:blipFill>
        <p:spPr bwMode="auto">
          <a:xfrm>
            <a:off x="3849194" y="3250422"/>
            <a:ext cx="3543135" cy="197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459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73104C-8648-4D57-939F-3FF70CE08E73}"/>
              </a:ext>
            </a:extLst>
          </p:cNvPr>
          <p:cNvSpPr txBox="1"/>
          <p:nvPr/>
        </p:nvSpPr>
        <p:spPr>
          <a:xfrm>
            <a:off x="7745633" y="412116"/>
            <a:ext cx="3750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ちち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16347-2BB1-4A0B-B57E-8CB26E73CC09}"/>
              </a:ext>
            </a:extLst>
          </p:cNvPr>
          <p:cNvSpPr txBox="1"/>
          <p:nvPr/>
        </p:nvSpPr>
        <p:spPr>
          <a:xfrm>
            <a:off x="822882" y="412116"/>
            <a:ext cx="235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わたし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0D3DC21-22BA-4E70-8BAE-09E9659BA5E3}"/>
              </a:ext>
            </a:extLst>
          </p:cNvPr>
          <p:cNvSpPr/>
          <p:nvPr/>
        </p:nvSpPr>
        <p:spPr>
          <a:xfrm rot="5400000">
            <a:off x="5539360" y="663946"/>
            <a:ext cx="475846" cy="3936699"/>
          </a:xfrm>
          <a:prstGeom prst="downArrow">
            <a:avLst>
              <a:gd name="adj1" fmla="val 50000"/>
              <a:gd name="adj2" fmla="val 4282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8" descr="美肌の男性（斜め）のイラスト【線画＋塗り】">
            <a:extLst>
              <a:ext uri="{FF2B5EF4-FFF2-40B4-BE49-F238E27FC236}">
                <a16:creationId xmlns:a16="http://schemas.microsoft.com/office/drawing/2014/main" id="{C4D4AE80-E328-9C1D-09A4-8B5FB4848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美肌の男性（斜め）のイラスト【線画＋塗り】">
            <a:extLst>
              <a:ext uri="{FF2B5EF4-FFF2-40B4-BE49-F238E27FC236}">
                <a16:creationId xmlns:a16="http://schemas.microsoft.com/office/drawing/2014/main" id="{254D4C66-FFD3-2005-9ACD-C71172D8D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53733A-0639-E97F-E86D-94996BD47C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874" b="58060"/>
          <a:stretch/>
        </p:blipFill>
        <p:spPr>
          <a:xfrm>
            <a:off x="8222618" y="1605667"/>
            <a:ext cx="2887657" cy="38995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E324B1A-E2AD-46C1-A3B2-310EA6DC10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022" y="1605667"/>
            <a:ext cx="2747640" cy="37847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1C879F4-E9E9-2494-B624-192063C2FB3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421" r="65700"/>
          <a:stretch/>
        </p:blipFill>
        <p:spPr>
          <a:xfrm>
            <a:off x="4591641" y="2877976"/>
            <a:ext cx="2371283" cy="268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6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73104C-8648-4D57-939F-3FF70CE08E73}"/>
              </a:ext>
            </a:extLst>
          </p:cNvPr>
          <p:cNvSpPr txBox="1"/>
          <p:nvPr/>
        </p:nvSpPr>
        <p:spPr>
          <a:xfrm>
            <a:off x="7745633" y="412116"/>
            <a:ext cx="3750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はは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16347-2BB1-4A0B-B57E-8CB26E73CC09}"/>
              </a:ext>
            </a:extLst>
          </p:cNvPr>
          <p:cNvSpPr txBox="1"/>
          <p:nvPr/>
        </p:nvSpPr>
        <p:spPr>
          <a:xfrm>
            <a:off x="822882" y="412116"/>
            <a:ext cx="235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わたし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0D3DC21-22BA-4E70-8BAE-09E9659BA5E3}"/>
              </a:ext>
            </a:extLst>
          </p:cNvPr>
          <p:cNvSpPr/>
          <p:nvPr/>
        </p:nvSpPr>
        <p:spPr>
          <a:xfrm rot="5400000">
            <a:off x="5539360" y="663946"/>
            <a:ext cx="475846" cy="3936699"/>
          </a:xfrm>
          <a:prstGeom prst="downArrow">
            <a:avLst>
              <a:gd name="adj1" fmla="val 50000"/>
              <a:gd name="adj2" fmla="val 4282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8" descr="美肌の男性（斜め）のイラスト【線画＋塗り】">
            <a:extLst>
              <a:ext uri="{FF2B5EF4-FFF2-40B4-BE49-F238E27FC236}">
                <a16:creationId xmlns:a16="http://schemas.microsoft.com/office/drawing/2014/main" id="{C4D4AE80-E328-9C1D-09A4-8B5FB4848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美肌の男性（斜め）のイラスト【線画＋塗り】">
            <a:extLst>
              <a:ext uri="{FF2B5EF4-FFF2-40B4-BE49-F238E27FC236}">
                <a16:creationId xmlns:a16="http://schemas.microsoft.com/office/drawing/2014/main" id="{254D4C66-FFD3-2005-9ACD-C71172D8D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E324B1A-E2AD-46C1-A3B2-310EA6DC1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022" y="1605667"/>
            <a:ext cx="2747640" cy="37847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F1D8C7-9630-5D34-840E-762220C969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86" r="-1093" b="57441"/>
          <a:stretch/>
        </p:blipFill>
        <p:spPr>
          <a:xfrm>
            <a:off x="8314883" y="1036507"/>
            <a:ext cx="2747640" cy="4353955"/>
          </a:xfrm>
          <a:prstGeom prst="rect">
            <a:avLst/>
          </a:prstGeom>
        </p:spPr>
      </p:pic>
      <p:pic>
        <p:nvPicPr>
          <p:cNvPr id="7170" name="Picture 2" descr="お金のイラスト（現金）">
            <a:extLst>
              <a:ext uri="{FF2B5EF4-FFF2-40B4-BE49-F238E27FC236}">
                <a16:creationId xmlns:a16="http://schemas.microsoft.com/office/drawing/2014/main" id="{78B1F9D2-C9BB-6874-704B-9150685453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4" t="23413" r="14775" b="24536"/>
          <a:stretch/>
        </p:blipFill>
        <p:spPr bwMode="auto">
          <a:xfrm>
            <a:off x="4055069" y="3044696"/>
            <a:ext cx="3826621" cy="265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120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73104C-8648-4D57-939F-3FF70CE08E73}"/>
              </a:ext>
            </a:extLst>
          </p:cNvPr>
          <p:cNvSpPr txBox="1"/>
          <p:nvPr/>
        </p:nvSpPr>
        <p:spPr>
          <a:xfrm>
            <a:off x="7745633" y="412116"/>
            <a:ext cx="3750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かのじょ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16347-2BB1-4A0B-B57E-8CB26E73CC09}"/>
              </a:ext>
            </a:extLst>
          </p:cNvPr>
          <p:cNvSpPr txBox="1"/>
          <p:nvPr/>
        </p:nvSpPr>
        <p:spPr>
          <a:xfrm>
            <a:off x="822882" y="412116"/>
            <a:ext cx="235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わたし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0D3DC21-22BA-4E70-8BAE-09E9659BA5E3}"/>
              </a:ext>
            </a:extLst>
          </p:cNvPr>
          <p:cNvSpPr/>
          <p:nvPr/>
        </p:nvSpPr>
        <p:spPr>
          <a:xfrm rot="5400000">
            <a:off x="5539360" y="663946"/>
            <a:ext cx="475846" cy="3936699"/>
          </a:xfrm>
          <a:prstGeom prst="downArrow">
            <a:avLst>
              <a:gd name="adj1" fmla="val 50000"/>
              <a:gd name="adj2" fmla="val 4282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8" descr="美肌の男性（斜め）のイラスト【線画＋塗り】">
            <a:extLst>
              <a:ext uri="{FF2B5EF4-FFF2-40B4-BE49-F238E27FC236}">
                <a16:creationId xmlns:a16="http://schemas.microsoft.com/office/drawing/2014/main" id="{C4D4AE80-E328-9C1D-09A4-8B5FB4848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美肌の男性（斜め）のイラスト【線画＋塗り】">
            <a:extLst>
              <a:ext uri="{FF2B5EF4-FFF2-40B4-BE49-F238E27FC236}">
                <a16:creationId xmlns:a16="http://schemas.microsoft.com/office/drawing/2014/main" id="{254D4C66-FFD3-2005-9ACD-C71172D8D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E324B1A-E2AD-46C1-A3B2-310EA6DC1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022" y="1605667"/>
            <a:ext cx="2747640" cy="3784795"/>
          </a:xfrm>
          <a:prstGeom prst="rect">
            <a:avLst/>
          </a:prstGeom>
        </p:spPr>
      </p:pic>
      <p:pic>
        <p:nvPicPr>
          <p:cNvPr id="8194" name="Picture 2" descr="ネクタイピンのイラスト">
            <a:extLst>
              <a:ext uri="{FF2B5EF4-FFF2-40B4-BE49-F238E27FC236}">
                <a16:creationId xmlns:a16="http://schemas.microsoft.com/office/drawing/2014/main" id="{E78742E0-5901-9238-2921-798DB3EE6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633" y="2762052"/>
            <a:ext cx="3128996" cy="3486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0D1D0A-E9F8-B56C-DDA1-4DD27DB7FED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560"/>
          <a:stretch/>
        </p:blipFill>
        <p:spPr bwMode="auto">
          <a:xfrm flipH="1">
            <a:off x="8434167" y="1605667"/>
            <a:ext cx="2466585" cy="3776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938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16347-2BB1-4A0B-B57E-8CB26E73CC09}"/>
              </a:ext>
            </a:extLst>
          </p:cNvPr>
          <p:cNvSpPr txBox="1"/>
          <p:nvPr/>
        </p:nvSpPr>
        <p:spPr>
          <a:xfrm>
            <a:off x="822882" y="412116"/>
            <a:ext cx="235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わたし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0D3DC21-22BA-4E70-8BAE-09E9659BA5E3}"/>
              </a:ext>
            </a:extLst>
          </p:cNvPr>
          <p:cNvSpPr/>
          <p:nvPr/>
        </p:nvSpPr>
        <p:spPr>
          <a:xfrm rot="5400000">
            <a:off x="5539360" y="663946"/>
            <a:ext cx="475846" cy="3936699"/>
          </a:xfrm>
          <a:prstGeom prst="downArrow">
            <a:avLst>
              <a:gd name="adj1" fmla="val 50000"/>
              <a:gd name="adj2" fmla="val 4282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8" descr="美肌の男性（斜め）のイラスト【線画＋塗り】">
            <a:extLst>
              <a:ext uri="{FF2B5EF4-FFF2-40B4-BE49-F238E27FC236}">
                <a16:creationId xmlns:a16="http://schemas.microsoft.com/office/drawing/2014/main" id="{C4D4AE80-E328-9C1D-09A4-8B5FB4848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美肌の男性（斜め）のイラスト【線画＋塗り】">
            <a:extLst>
              <a:ext uri="{FF2B5EF4-FFF2-40B4-BE49-F238E27FC236}">
                <a16:creationId xmlns:a16="http://schemas.microsoft.com/office/drawing/2014/main" id="{254D4C66-FFD3-2005-9ACD-C71172D8D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53733A-0639-E97F-E86D-94996BD47C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2874" b="58060"/>
          <a:stretch/>
        </p:blipFill>
        <p:spPr>
          <a:xfrm>
            <a:off x="556013" y="1479232"/>
            <a:ext cx="2887657" cy="38995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56C6350-EE6D-7E29-46DB-7B449CECC6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86" r="-1093" b="57441"/>
          <a:stretch/>
        </p:blipFill>
        <p:spPr>
          <a:xfrm>
            <a:off x="8314883" y="1036507"/>
            <a:ext cx="2747640" cy="4353955"/>
          </a:xfrm>
          <a:prstGeom prst="rect">
            <a:avLst/>
          </a:prstGeom>
        </p:spPr>
      </p:pic>
      <p:sp>
        <p:nvSpPr>
          <p:cNvPr id="12" name="テキスト ボックス 1">
            <a:extLst>
              <a:ext uri="{FF2B5EF4-FFF2-40B4-BE49-F238E27FC236}">
                <a16:creationId xmlns:a16="http://schemas.microsoft.com/office/drawing/2014/main" id="{BB64924E-B6AB-3D40-E199-1717AB57C56C}"/>
              </a:ext>
            </a:extLst>
          </p:cNvPr>
          <p:cNvSpPr txBox="1"/>
          <p:nvPr/>
        </p:nvSpPr>
        <p:spPr>
          <a:xfrm>
            <a:off x="7745633" y="412116"/>
            <a:ext cx="3750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つま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58D7169-01E5-58EE-8A77-1960F3A1A0F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92" t="68902"/>
          <a:stretch/>
        </p:blipFill>
        <p:spPr>
          <a:xfrm>
            <a:off x="3946265" y="3123416"/>
            <a:ext cx="3799368" cy="226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68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73104C-8648-4D57-939F-3FF70CE08E73}"/>
              </a:ext>
            </a:extLst>
          </p:cNvPr>
          <p:cNvSpPr txBox="1"/>
          <p:nvPr/>
        </p:nvSpPr>
        <p:spPr>
          <a:xfrm>
            <a:off x="7745633" y="412116"/>
            <a:ext cx="3750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さとうさん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16347-2BB1-4A0B-B57E-8CB26E73CC09}"/>
              </a:ext>
            </a:extLst>
          </p:cNvPr>
          <p:cNvSpPr txBox="1"/>
          <p:nvPr/>
        </p:nvSpPr>
        <p:spPr>
          <a:xfrm>
            <a:off x="822882" y="412116"/>
            <a:ext cx="235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わたし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0D3DC21-22BA-4E70-8BAE-09E9659BA5E3}"/>
              </a:ext>
            </a:extLst>
          </p:cNvPr>
          <p:cNvSpPr/>
          <p:nvPr/>
        </p:nvSpPr>
        <p:spPr>
          <a:xfrm rot="5400000">
            <a:off x="5539360" y="663946"/>
            <a:ext cx="475846" cy="3936699"/>
          </a:xfrm>
          <a:prstGeom prst="downArrow">
            <a:avLst>
              <a:gd name="adj1" fmla="val 50000"/>
              <a:gd name="adj2" fmla="val 4282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8" descr="美肌の男性（斜め）のイラスト【線画＋塗り】">
            <a:extLst>
              <a:ext uri="{FF2B5EF4-FFF2-40B4-BE49-F238E27FC236}">
                <a16:creationId xmlns:a16="http://schemas.microsoft.com/office/drawing/2014/main" id="{C4D4AE80-E328-9C1D-09A4-8B5FB4848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美肌の男性（斜め）のイラスト【線画＋塗り】">
            <a:extLst>
              <a:ext uri="{FF2B5EF4-FFF2-40B4-BE49-F238E27FC236}">
                <a16:creationId xmlns:a16="http://schemas.microsoft.com/office/drawing/2014/main" id="{254D4C66-FFD3-2005-9ACD-C71172D8D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E324B1A-E2AD-46C1-A3B2-310EA6DC1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022" y="1605667"/>
            <a:ext cx="2747640" cy="37847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0D1D0A-E9F8-B56C-DDA1-4DD27DB7FE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560"/>
          <a:stretch/>
        </p:blipFill>
        <p:spPr bwMode="auto">
          <a:xfrm flipH="1">
            <a:off x="8434167" y="1605667"/>
            <a:ext cx="2466585" cy="377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8" name="Picture 2" descr="ジュースのイラスト（カップ）">
            <a:extLst>
              <a:ext uri="{FF2B5EF4-FFF2-40B4-BE49-F238E27FC236}">
                <a16:creationId xmlns:a16="http://schemas.microsoft.com/office/drawing/2014/main" id="{1FB25486-25A4-5CA1-9BE3-5D359C6FD4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91" t="10172" r="27411" b="12714"/>
          <a:stretch/>
        </p:blipFill>
        <p:spPr bwMode="auto">
          <a:xfrm>
            <a:off x="4569271" y="2733773"/>
            <a:ext cx="2176275" cy="3518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228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73104C-8648-4D57-939F-3FF70CE08E73}"/>
              </a:ext>
            </a:extLst>
          </p:cNvPr>
          <p:cNvSpPr txBox="1"/>
          <p:nvPr/>
        </p:nvSpPr>
        <p:spPr>
          <a:xfrm>
            <a:off x="7745633" y="412116"/>
            <a:ext cx="3750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かれ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C16347-2BB1-4A0B-B57E-8CB26E73CC09}"/>
              </a:ext>
            </a:extLst>
          </p:cNvPr>
          <p:cNvSpPr txBox="1"/>
          <p:nvPr/>
        </p:nvSpPr>
        <p:spPr>
          <a:xfrm>
            <a:off x="822882" y="412116"/>
            <a:ext cx="235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わたし</a:t>
            </a:r>
            <a:endParaRPr kumimoji="1" lang="ja-JP" altLang="en-US" sz="54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20D3DC21-22BA-4E70-8BAE-09E9659BA5E3}"/>
              </a:ext>
            </a:extLst>
          </p:cNvPr>
          <p:cNvSpPr/>
          <p:nvPr/>
        </p:nvSpPr>
        <p:spPr>
          <a:xfrm rot="5400000">
            <a:off x="5539360" y="663946"/>
            <a:ext cx="475846" cy="3936699"/>
          </a:xfrm>
          <a:prstGeom prst="downArrow">
            <a:avLst>
              <a:gd name="adj1" fmla="val 50000"/>
              <a:gd name="adj2" fmla="val 4282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AutoShape 8" descr="美肌の男性（斜め）のイラスト【線画＋塗り】">
            <a:extLst>
              <a:ext uri="{FF2B5EF4-FFF2-40B4-BE49-F238E27FC236}">
                <a16:creationId xmlns:a16="http://schemas.microsoft.com/office/drawing/2014/main" id="{C4D4AE80-E328-9C1D-09A4-8B5FB48482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美肌の男性（斜め）のイラスト【線画＋塗り】">
            <a:extLst>
              <a:ext uri="{FF2B5EF4-FFF2-40B4-BE49-F238E27FC236}">
                <a16:creationId xmlns:a16="http://schemas.microsoft.com/office/drawing/2014/main" id="{254D4C66-FFD3-2005-9ACD-C71172D8D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FEDE4E-C011-8FAB-7E98-C393FE6C73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2882" y="1605667"/>
            <a:ext cx="2532744" cy="379749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8D5D528-D598-6F83-481D-5B87E1E4FC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28"/>
          <a:stretch/>
        </p:blipFill>
        <p:spPr bwMode="auto">
          <a:xfrm>
            <a:off x="7392329" y="1635359"/>
            <a:ext cx="3750082" cy="37765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66" name="Picture 2" descr="手紙・メールのイラスト">
            <a:extLst>
              <a:ext uri="{FF2B5EF4-FFF2-40B4-BE49-F238E27FC236}">
                <a16:creationId xmlns:a16="http://schemas.microsoft.com/office/drawing/2014/main" id="{C6848FEC-7960-8A51-D50D-2BDC76A8A9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3" t="28866" r="17789" b="23413"/>
          <a:stretch/>
        </p:blipFill>
        <p:spPr bwMode="auto">
          <a:xfrm>
            <a:off x="4083520" y="3144771"/>
            <a:ext cx="3308809" cy="247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382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78</Words>
  <Application>Microsoft Office PowerPoint</Application>
  <PresentationFormat>Widescreen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UD Digi Kyokasho NP-B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2</cp:revision>
  <dcterms:created xsi:type="dcterms:W3CDTF">2022-10-14T05:30:50Z</dcterms:created>
  <dcterms:modified xsi:type="dcterms:W3CDTF">2022-10-14T06:07:15Z</dcterms:modified>
</cp:coreProperties>
</file>