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63" r:id="rId4"/>
    <p:sldId id="264" r:id="rId5"/>
    <p:sldId id="259" r:id="rId6"/>
    <p:sldId id="268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749F3-F8BC-A442-A6C7-3B68D2AAC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038799-BD68-214D-29AF-0F3ED7BBF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32445-A07E-09D6-E403-A9ED3691B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F7B5-3A80-4DD6-B56D-9BBA1A4E9A8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64AFC-A4BF-B445-23FD-0865BB59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38F2A-898F-96F0-6B59-68D9E556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57CE-9E8D-4640-819C-68C28BBC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8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F325F-DBB4-1D8C-F4B4-5A8C7CD7E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D6B10-9A60-A9E3-CD36-2B7F1DD99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8B8FF-D962-AD47-AB23-B5DAC530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F7B5-3A80-4DD6-B56D-9BBA1A4E9A8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5BDA2-C8FA-3AEB-9C78-38B5F49E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F711F-65FB-0D85-022A-D1C306B38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57CE-9E8D-4640-819C-68C28BBC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8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9FFDA-1E83-8296-2113-6B99BCBDE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D33363-69A0-15EB-1829-E1C93F6C5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FC2B7-28AF-932F-91E6-8E8BF1274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F7B5-3A80-4DD6-B56D-9BBA1A4E9A8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D848E-78D4-0C4C-11E5-F0D3D5449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48CC3-F796-8952-8187-2894D74E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57CE-9E8D-4640-819C-68C28BBC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7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F0FCC-D5C0-E5F8-1055-36A93145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5E471-0243-5BE2-657D-70477729C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83A9A-ACF8-A829-0069-5BEDFD42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F7B5-3A80-4DD6-B56D-9BBA1A4E9A8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B4F36-3D6D-EB4B-5548-773E288A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10EA4-ED8F-FD3C-D191-5C9F5316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57CE-9E8D-4640-819C-68C28BBC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7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B711-87B5-EE3C-2847-7922B80E8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F5CB0-EB36-E97D-EC1C-DFA76902D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0769E-A816-46ED-3765-E3BD5BEE6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F7B5-3A80-4DD6-B56D-9BBA1A4E9A8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9A4F7-71FD-F49E-1A13-A14FD95BB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B862B-3B65-2930-174E-7DF5846E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57CE-9E8D-4640-819C-68C28BBC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5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FBEB4-AEF5-BB54-47D1-0E4CEB38C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D73A6-6E7A-589F-B6ED-C1439BBE7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ACE9B-CD90-01BC-6959-81E76F688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2DD55-5CD2-CD9C-01F8-182583948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F7B5-3A80-4DD6-B56D-9BBA1A4E9A8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419A0-EC79-ACFD-3328-A33549F7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FA0CE-4074-210F-0810-4BA3C7706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57CE-9E8D-4640-819C-68C28BBC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8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0BADD-C60D-E1D4-AEF5-3AD2AB08C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323E6-ED2D-2ECE-7C4C-3D0C8B52E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F3D26-CF1E-B0AA-FCA9-E504B7E84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70A7FE-94D7-8987-D79A-75BBA7EE2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5859E1-519A-A6B4-4CA9-69BC4CF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21B22E-6BAB-2A51-2942-76BBC59F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F7B5-3A80-4DD6-B56D-9BBA1A4E9A8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8343E6-5A99-75E5-B582-D27E52B8E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9AA37C-4813-E701-C360-FE1F3EED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57CE-9E8D-4640-819C-68C28BBC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3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AFE45-67E5-0994-CAF2-5C140429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4F6E47-F4A7-827D-2654-5AD91F32D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F7B5-3A80-4DD6-B56D-9BBA1A4E9A8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F2DB9-6CC3-AB51-BA52-32C69A94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4682D-8642-06A8-07BF-F16C4510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57CE-9E8D-4640-819C-68C28BBC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5608BF-4E10-3A08-B343-A0BDC0817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F7B5-3A80-4DD6-B56D-9BBA1A4E9A8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D4551-00FA-5D10-A08C-97EFA384C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C592F-81B5-A3F4-B52B-72059C26E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57CE-9E8D-4640-819C-68C28BBC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1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D8DBD-F6F5-32AD-93C3-9CD0FBD4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BB80A-8A07-CC3B-0EC5-8689CC14D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C4D35-F8C3-DA59-498D-47D767FE2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5A50E-54BA-7230-BFBC-F84828F1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F7B5-3A80-4DD6-B56D-9BBA1A4E9A8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77B03-4D24-2E06-3F07-B3E2E51D4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CC5FF-8878-2611-01C4-C6B391F18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57CE-9E8D-4640-819C-68C28BBC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5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5C3B-155D-86BB-4491-FAF5BAE9C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513463-52A3-AFF0-941A-6FCB9115B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4853D-36D1-0439-3698-E6ECD93D6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C7324-79BE-5A83-5682-6CFBCC78D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F7B5-3A80-4DD6-B56D-9BBA1A4E9A8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2E9CA-C2A5-7AA5-399E-47F9870CE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A3B74-A600-2553-2E2D-B4C4E7CD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57CE-9E8D-4640-819C-68C28BBC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1396F-1240-A03D-F7F7-C2C2DC061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46B62-910E-41C2-355F-71288E962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37AD6-F98C-E980-CBF6-08170BE19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F7B5-3A80-4DD6-B56D-9BBA1A4E9A8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C5D88-62FB-1CCA-FBA1-4B37FAA73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BFF65-10D4-95FF-9A6A-D24B0C5FD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957CE-9E8D-4640-819C-68C28BBC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4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写真撮影の無料写真">
            <a:extLst>
              <a:ext uri="{FF2B5EF4-FFF2-40B4-BE49-F238E27FC236}">
                <a16:creationId xmlns:a16="http://schemas.microsoft.com/office/drawing/2014/main" id="{3550C980-4DCC-AD68-56B5-4FFE84BD4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184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本を読むの無料写真">
            <a:extLst>
              <a:ext uri="{FF2B5EF4-FFF2-40B4-BE49-F238E27FC236}">
                <a16:creationId xmlns:a16="http://schemas.microsoft.com/office/drawing/2014/main" id="{1031090D-D4F6-E1B6-0F20-2400BE49C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8" b="8108"/>
          <a:stretch/>
        </p:blipFill>
        <p:spPr bwMode="auto">
          <a:xfrm>
            <a:off x="0" y="0"/>
            <a:ext cx="12192000" cy="687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965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ペインティングの無料写真">
            <a:extLst>
              <a:ext uri="{FF2B5EF4-FFF2-40B4-BE49-F238E27FC236}">
                <a16:creationId xmlns:a16="http://schemas.microsoft.com/office/drawing/2014/main" id="{96E10DF8-7271-EC09-A425-D42DCFBE7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71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シェフの無料写真">
            <a:extLst>
              <a:ext uri="{FF2B5EF4-FFF2-40B4-BE49-F238E27FC236}">
                <a16:creationId xmlns:a16="http://schemas.microsoft.com/office/drawing/2014/main" id="{C14B54FB-FE40-ADCA-AAD5-D1BCA60BF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0"/>
          <a:stretch/>
        </p:blipFill>
        <p:spPr bwMode="auto">
          <a:xfrm>
            <a:off x="0" y="-1"/>
            <a:ext cx="12192000" cy="685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34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自動車の無料写真">
            <a:extLst>
              <a:ext uri="{FF2B5EF4-FFF2-40B4-BE49-F238E27FC236}">
                <a16:creationId xmlns:a16="http://schemas.microsoft.com/office/drawing/2014/main" id="{D961E43C-E7E4-5B06-510B-A5C674171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0"/>
          <a:stretch/>
        </p:blipFill>
        <p:spPr bwMode="auto">
          <a:xfrm>
            <a:off x="-1" y="-1"/>
            <a:ext cx="1218663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41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サッカーの無料写真">
            <a:extLst>
              <a:ext uri="{FF2B5EF4-FFF2-40B4-BE49-F238E27FC236}">
                <a16:creationId xmlns:a16="http://schemas.microsoft.com/office/drawing/2014/main" id="{5EBFD09C-BCEF-C8EC-4FE9-E5E635120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" t="13080" r="2337" b="11975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498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ノバク・ジョコビッチの無料写真">
            <a:extLst>
              <a:ext uri="{FF2B5EF4-FFF2-40B4-BE49-F238E27FC236}">
                <a16:creationId xmlns:a16="http://schemas.microsoft.com/office/drawing/2014/main" id="{98CA4F56-E7EE-4E87-677D-78C0AFAF3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2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033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ダンスの無料写真">
            <a:extLst>
              <a:ext uri="{FF2B5EF4-FFF2-40B4-BE49-F238E27FC236}">
                <a16:creationId xmlns:a16="http://schemas.microsoft.com/office/drawing/2014/main" id="{216224CE-B82B-6A26-B7D0-0BC022A58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7" b="3484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10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自転車の無料写真">
            <a:extLst>
              <a:ext uri="{FF2B5EF4-FFF2-40B4-BE49-F238E27FC236}">
                <a16:creationId xmlns:a16="http://schemas.microsoft.com/office/drawing/2014/main" id="{F34F4365-980F-CCD7-05ED-BB14F3C12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7" b="6871"/>
          <a:stretch/>
        </p:blipFill>
        <p:spPr bwMode="auto">
          <a:xfrm>
            <a:off x="0" y="0"/>
            <a:ext cx="12192000" cy="701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9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美しいの無料写真">
            <a:extLst>
              <a:ext uri="{FF2B5EF4-FFF2-40B4-BE49-F238E27FC236}">
                <a16:creationId xmlns:a16="http://schemas.microsoft.com/office/drawing/2014/main" id="{9A56B8D9-B76E-267A-430C-46B63D8AE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3"/>
          <a:stretch/>
        </p:blipFill>
        <p:spPr bwMode="auto">
          <a:xfrm>
            <a:off x="0" y="-53629"/>
            <a:ext cx="12192000" cy="691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214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歌手の無料写真">
            <a:extLst>
              <a:ext uri="{FF2B5EF4-FFF2-40B4-BE49-F238E27FC236}">
                <a16:creationId xmlns:a16="http://schemas.microsoft.com/office/drawing/2014/main" id="{123F678E-2586-80CC-2C65-72B5F9B6B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7" b="8304"/>
          <a:stretch/>
        </p:blipFill>
        <p:spPr bwMode="auto">
          <a:xfrm>
            <a:off x="0" y="0"/>
            <a:ext cx="121958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106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sakaihokuto6@gmail.com</dc:creator>
  <cp:lastModifiedBy>sakaihokuto6@gmail.com</cp:lastModifiedBy>
  <cp:revision>1</cp:revision>
  <dcterms:created xsi:type="dcterms:W3CDTF">2022-10-08T09:39:52Z</dcterms:created>
  <dcterms:modified xsi:type="dcterms:W3CDTF">2022-10-08T09:54:40Z</dcterms:modified>
</cp:coreProperties>
</file>