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5" r:id="rId4"/>
    <p:sldId id="264" r:id="rId5"/>
    <p:sldId id="259" r:id="rId6"/>
    <p:sldId id="266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0E312-6F60-6233-2CFF-69EDC4D87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C65C56-FD1A-E7F6-88D0-C5CD563DA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A2E3E-8BCE-E3E6-9DD1-FB116BD6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69389-E72E-47AA-C0D2-DC7E74FD9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1C300-C737-DB03-C5A7-0A3F7AD49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31000-A055-4BA6-A8E1-84DDDE26D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ACB012-17F0-935E-74B4-85FFDC27C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03C6B-9926-FEB8-33F9-75C15B0BC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C3326-8D74-FF43-C7D9-C80EED097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089D1-6296-4047-287A-E450ED334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7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2EA264-FA23-37E7-AC9A-42A03752D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CDDEDB-9B2A-4B29-7074-458FC3D11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B19C3-F48B-FDB9-78C7-31FF65D6A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4B2AF-F2B3-E16E-767E-586DB87E6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4522D-73E1-6B73-52DA-02D5A897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1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50FFB-7862-FFFC-310A-664BA2E4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D982-3D3A-844F-140A-D293B5F7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57B8D-F822-B462-39FE-E1EFF2B1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51D6D-96D0-3592-10CE-2043C45E7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41B8D-4AB2-DFC5-CA83-A79BE4D1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4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E70B9-C9BD-9312-0172-FFA8BEBC4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1BC57-EBF9-25DE-C985-FD3826A76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ABDCC-C3DC-E413-4D28-C9E171EB7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E4CC8-982D-599D-E888-BDAF7173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2BB66-E277-34C9-B3E4-12058636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7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D7BE5-DD39-E99A-581A-D78C87A01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7EC29-E88E-5178-F4FE-0B0432B763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EC611-0538-8FC1-CBD5-8B0E2C49D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5590D-AE2A-EB84-8560-C395CCFA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11329-FFFF-3F4D-A2A3-E6B6B58EA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A74FC7-407C-9BDC-EE48-EE90A652F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5CC50-5744-833B-915C-0FA01D990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73E2F-11BC-916D-D1E4-B8D7DB708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1DA1B-13A0-897F-D206-4C7ACFADD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81ACC-339B-2009-22F2-BA52DAB06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C3BF10-3748-7425-620E-992706B3EA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1E2F0-6458-3CB0-952D-321955DA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F8E3BA-0556-C11E-517F-32760FA1F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C14EE2-898D-ADA2-1308-7696ACF4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1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368A-B4CD-85B0-7FE6-5F34A24CB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BD009C-598C-D4D2-4A92-C73F03C58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B3F564-7BB4-BFDA-2981-FED7B42A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C6DBD1-5ABA-96F7-8A82-386B4832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5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884E6-3B6B-CDFD-69FA-42840EF9E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216A4A-68A5-FF90-C53D-F5EDAB435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6F6CB-D8C5-B0EA-8571-94A17030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5536A-90E2-298A-7977-ED4EF76BD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F260A-A7DE-D589-EFB2-68383F0C4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8E96D9-F9AF-FF14-D891-A1AD37B5D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C16B8-6F74-EA65-7C00-08D71CC2F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B66B4-F571-6B8D-D6EA-9FED5DFB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3A6C6-9588-B4EB-36B7-76898536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3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09417-EF1B-7433-131C-BD21E27D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F4A7A6-FF6E-10BB-CE8E-E72A3EE1AB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72E17-85FC-0753-4C2D-BC17ACC4E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C7140-7F51-CE8F-2B32-B4DC63F6B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4A853-2E05-05A9-65FD-932C553EB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BBBF88-D279-A3F6-8B70-CA813649E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9D4ED1-34FB-968B-A0B3-F54D7176C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24421-2A3A-5C69-4C06-439BAD515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1889B-801E-3455-6F0A-0CD20D40E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09D2-17D5-48AD-8014-B4382523D62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0F286-DA64-E187-53C9-21C8DDCE5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6EE4B-10FD-B873-2165-6F01978A65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22CAF-E419-4112-A219-CFEED164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1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055D38-2588-4965-A90B-74246C996E2C}"/>
              </a:ext>
            </a:extLst>
          </p:cNvPr>
          <p:cNvSpPr txBox="1"/>
          <p:nvPr/>
        </p:nvSpPr>
        <p:spPr>
          <a:xfrm>
            <a:off x="1530351" y="781872"/>
            <a:ext cx="368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ま</a:t>
            </a:r>
            <a:r>
              <a:rPr lang="ja-JP" altLang="en-US" sz="48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い</a:t>
            </a:r>
            <a:r>
              <a:rPr lang="ja-JP" altLang="en-US" sz="4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あさ</a:t>
            </a:r>
            <a:endParaRPr lang="en-US" altLang="ja-JP" sz="48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2" name="AutoShape 2" descr="時計のイラスト【線画＋塗り】">
            <a:extLst>
              <a:ext uri="{FF2B5EF4-FFF2-40B4-BE49-F238E27FC236}">
                <a16:creationId xmlns:a16="http://schemas.microsoft.com/office/drawing/2014/main" id="{D4A9F9B9-A13C-7F22-81E4-8C9AA590DC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83916D-81D6-36F3-4708-0B7E74978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765" y="2233954"/>
            <a:ext cx="3360002" cy="33763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31D249F-F5F1-8E78-534F-0F07FDA9A8A8}"/>
              </a:ext>
            </a:extLst>
          </p:cNvPr>
          <p:cNvSpPr txBox="1"/>
          <p:nvPr/>
        </p:nvSpPr>
        <p:spPr>
          <a:xfrm>
            <a:off x="2941163" y="3120272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6372B5-148C-238F-7D7B-A4C22277AB0C}"/>
              </a:ext>
            </a:extLst>
          </p:cNvPr>
          <p:cNvCxnSpPr>
            <a:cxnSpLocks/>
          </p:cNvCxnSpPr>
          <p:nvPr/>
        </p:nvCxnSpPr>
        <p:spPr>
          <a:xfrm flipH="1">
            <a:off x="3007151" y="3923034"/>
            <a:ext cx="365614" cy="61125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4F32F6-E55A-9AF2-D698-5D4E3B0E45B6}"/>
              </a:ext>
            </a:extLst>
          </p:cNvPr>
          <p:cNvCxnSpPr>
            <a:cxnSpLocks/>
          </p:cNvCxnSpPr>
          <p:nvPr/>
        </p:nvCxnSpPr>
        <p:spPr>
          <a:xfrm>
            <a:off x="3372765" y="3041503"/>
            <a:ext cx="0" cy="94632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起きる若い男性のイラスト">
            <a:extLst>
              <a:ext uri="{FF2B5EF4-FFF2-40B4-BE49-F238E27FC236}">
                <a16:creationId xmlns:a16="http://schemas.microsoft.com/office/drawing/2014/main" id="{5839B276-1705-7442-33F6-C2C1CF6BC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78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5C740CEF-7842-B0AA-1275-41AAF2F0B8DA}"/>
              </a:ext>
            </a:extLst>
          </p:cNvPr>
          <p:cNvSpPr txBox="1"/>
          <p:nvPr/>
        </p:nvSpPr>
        <p:spPr>
          <a:xfrm>
            <a:off x="3081780" y="3154337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3" name="Picture 2" descr="起きる若い男性のイラスト">
            <a:extLst>
              <a:ext uri="{FF2B5EF4-FFF2-40B4-BE49-F238E27FC236}">
                <a16:creationId xmlns:a16="http://schemas.microsoft.com/office/drawing/2014/main" id="{AAD5D3FA-6759-FCF5-A493-098C17FD0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7">
            <a:extLst>
              <a:ext uri="{FF2B5EF4-FFF2-40B4-BE49-F238E27FC236}">
                <a16:creationId xmlns:a16="http://schemas.microsoft.com/office/drawing/2014/main" id="{A8FB0576-018E-3C68-925F-410DE3311902}"/>
              </a:ext>
            </a:extLst>
          </p:cNvPr>
          <p:cNvSpPr txBox="1"/>
          <p:nvPr/>
        </p:nvSpPr>
        <p:spPr>
          <a:xfrm>
            <a:off x="1530351" y="781872"/>
            <a:ext cx="368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あした</a:t>
            </a:r>
            <a:endParaRPr lang="en-US" altLang="ja-JP" sz="48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2071D8-9CD4-7580-0687-5DC1604DDA83}"/>
              </a:ext>
            </a:extLst>
          </p:cNvPr>
          <p:cNvSpPr txBox="1"/>
          <p:nvPr/>
        </p:nvSpPr>
        <p:spPr>
          <a:xfrm>
            <a:off x="2941163" y="3120272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D7275-643A-1183-F715-5780984B3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765" y="2233954"/>
            <a:ext cx="3360002" cy="337639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05F083D-01CC-8665-60A9-324D0BCFB8C4}"/>
              </a:ext>
            </a:extLst>
          </p:cNvPr>
          <p:cNvSpPr txBox="1"/>
          <p:nvPr/>
        </p:nvSpPr>
        <p:spPr>
          <a:xfrm>
            <a:off x="3059983" y="3188402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087EF0-612D-DC9C-E4C0-80EE81955A02}"/>
              </a:ext>
            </a:extLst>
          </p:cNvPr>
          <p:cNvCxnSpPr>
            <a:cxnSpLocks/>
          </p:cNvCxnSpPr>
          <p:nvPr/>
        </p:nvCxnSpPr>
        <p:spPr>
          <a:xfrm flipH="1">
            <a:off x="2733773" y="3812062"/>
            <a:ext cx="636404" cy="2885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80FE73-99F2-AEE6-38EC-B105064F7445}"/>
              </a:ext>
            </a:extLst>
          </p:cNvPr>
          <p:cNvCxnSpPr>
            <a:cxnSpLocks/>
          </p:cNvCxnSpPr>
          <p:nvPr/>
        </p:nvCxnSpPr>
        <p:spPr>
          <a:xfrm>
            <a:off x="3359277" y="3824000"/>
            <a:ext cx="0" cy="94632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02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7">
            <a:extLst>
              <a:ext uri="{FF2B5EF4-FFF2-40B4-BE49-F238E27FC236}">
                <a16:creationId xmlns:a16="http://schemas.microsoft.com/office/drawing/2014/main" id="{213C76EB-1871-884E-FB1F-AA592378FB42}"/>
              </a:ext>
            </a:extLst>
          </p:cNvPr>
          <p:cNvSpPr txBox="1"/>
          <p:nvPr/>
        </p:nvSpPr>
        <p:spPr>
          <a:xfrm>
            <a:off x="1530351" y="781872"/>
            <a:ext cx="368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どようび</a:t>
            </a:r>
            <a:endParaRPr lang="en-US" altLang="ja-JP" sz="48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6584C9-8B6C-98FE-ADCF-FA9788D70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765" y="2233954"/>
            <a:ext cx="3360002" cy="33763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C33F2B-25BC-7127-F98B-254EEEC1467D}"/>
              </a:ext>
            </a:extLst>
          </p:cNvPr>
          <p:cNvSpPr txBox="1"/>
          <p:nvPr/>
        </p:nvSpPr>
        <p:spPr>
          <a:xfrm>
            <a:off x="3059983" y="3188402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67AD01-012C-7930-D939-8C21FFB98C21}"/>
              </a:ext>
            </a:extLst>
          </p:cNvPr>
          <p:cNvCxnSpPr>
            <a:cxnSpLocks/>
          </p:cNvCxnSpPr>
          <p:nvPr/>
        </p:nvCxnSpPr>
        <p:spPr>
          <a:xfrm>
            <a:off x="3359277" y="3902697"/>
            <a:ext cx="505713" cy="51847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BFE3BB-99A7-62D6-8636-FEB3CF8A627C}"/>
              </a:ext>
            </a:extLst>
          </p:cNvPr>
          <p:cNvCxnSpPr>
            <a:cxnSpLocks/>
          </p:cNvCxnSpPr>
          <p:nvPr/>
        </p:nvCxnSpPr>
        <p:spPr>
          <a:xfrm>
            <a:off x="3359277" y="3902697"/>
            <a:ext cx="0" cy="94632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起きる若い女性のイラスト">
            <a:extLst>
              <a:ext uri="{FF2B5EF4-FFF2-40B4-BE49-F238E27FC236}">
                <a16:creationId xmlns:a16="http://schemas.microsoft.com/office/drawing/2014/main" id="{848EBBA9-2D84-9114-5023-149F7981C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80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起きる若い女性のイラスト">
            <a:extLst>
              <a:ext uri="{FF2B5EF4-FFF2-40B4-BE49-F238E27FC236}">
                <a16:creationId xmlns:a16="http://schemas.microsoft.com/office/drawing/2014/main" id="{2522DD9C-347D-7911-0B18-1131F4C9A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90B119BF-44B0-FA76-7CBF-439DFC7A7A52}"/>
              </a:ext>
            </a:extLst>
          </p:cNvPr>
          <p:cNvSpPr txBox="1"/>
          <p:nvPr/>
        </p:nvSpPr>
        <p:spPr>
          <a:xfrm>
            <a:off x="1530351" y="781872"/>
            <a:ext cx="368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にちようび</a:t>
            </a:r>
            <a:endParaRPr lang="en-US" altLang="ja-JP" sz="48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79B5B28-7470-B3D3-98C5-0245E62AF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765" y="2233954"/>
            <a:ext cx="3360002" cy="33763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A2E307F-CF35-9BF6-C3E2-66C164742A55}"/>
              </a:ext>
            </a:extLst>
          </p:cNvPr>
          <p:cNvSpPr txBox="1"/>
          <p:nvPr/>
        </p:nvSpPr>
        <p:spPr>
          <a:xfrm>
            <a:off x="3059983" y="3188402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BDF7FCF-F196-C0C8-2C6A-4D925DE58924}"/>
              </a:ext>
            </a:extLst>
          </p:cNvPr>
          <p:cNvCxnSpPr>
            <a:cxnSpLocks/>
          </p:cNvCxnSpPr>
          <p:nvPr/>
        </p:nvCxnSpPr>
        <p:spPr>
          <a:xfrm flipH="1" flipV="1">
            <a:off x="2662420" y="3827881"/>
            <a:ext cx="710345" cy="9426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C4660C-4DC2-4C55-9385-EEBFB97964BB}"/>
              </a:ext>
            </a:extLst>
          </p:cNvPr>
          <p:cNvCxnSpPr>
            <a:cxnSpLocks/>
          </p:cNvCxnSpPr>
          <p:nvPr/>
        </p:nvCxnSpPr>
        <p:spPr>
          <a:xfrm flipH="1">
            <a:off x="3359277" y="3429000"/>
            <a:ext cx="835651" cy="5094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06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眠る男の子のイラスト">
            <a:extLst>
              <a:ext uri="{FF2B5EF4-FFF2-40B4-BE49-F238E27FC236}">
                <a16:creationId xmlns:a16="http://schemas.microsoft.com/office/drawing/2014/main" id="{7101EC9A-0E80-1BC7-2085-B8D53CC87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D5B4741E-6490-CF60-11ED-EF24E28AE3B4}"/>
              </a:ext>
            </a:extLst>
          </p:cNvPr>
          <p:cNvSpPr txBox="1"/>
          <p:nvPr/>
        </p:nvSpPr>
        <p:spPr>
          <a:xfrm>
            <a:off x="1530351" y="781872"/>
            <a:ext cx="368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まいばん</a:t>
            </a:r>
            <a:endParaRPr lang="en-US" altLang="ja-JP" sz="48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4B28497-AD6A-8918-B6A6-D9D0B500AB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765" y="2233954"/>
            <a:ext cx="3360002" cy="33763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4515696-6B19-9376-C212-1FC37807E1EA}"/>
              </a:ext>
            </a:extLst>
          </p:cNvPr>
          <p:cNvSpPr txBox="1"/>
          <p:nvPr/>
        </p:nvSpPr>
        <p:spPr>
          <a:xfrm>
            <a:off x="3059983" y="3188402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3CE48F-FFD4-0A67-4551-2E8452AE7A9F}"/>
              </a:ext>
            </a:extLst>
          </p:cNvPr>
          <p:cNvCxnSpPr>
            <a:cxnSpLocks/>
          </p:cNvCxnSpPr>
          <p:nvPr/>
        </p:nvCxnSpPr>
        <p:spPr>
          <a:xfrm flipH="1" flipV="1">
            <a:off x="2992358" y="3363372"/>
            <a:ext cx="380407" cy="575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2C960-F4CA-C5FF-567D-B42FCEECBFB5}"/>
              </a:ext>
            </a:extLst>
          </p:cNvPr>
          <p:cNvCxnSpPr>
            <a:cxnSpLocks/>
          </p:cNvCxnSpPr>
          <p:nvPr/>
        </p:nvCxnSpPr>
        <p:spPr>
          <a:xfrm>
            <a:off x="3359277" y="2988297"/>
            <a:ext cx="0" cy="95011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17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眠る男の子のイラスト">
            <a:extLst>
              <a:ext uri="{FF2B5EF4-FFF2-40B4-BE49-F238E27FC236}">
                <a16:creationId xmlns:a16="http://schemas.microsoft.com/office/drawing/2014/main" id="{8FC579E5-C205-4B3C-8EDF-3EFC1931D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7">
            <a:extLst>
              <a:ext uri="{FF2B5EF4-FFF2-40B4-BE49-F238E27FC236}">
                <a16:creationId xmlns:a16="http://schemas.microsoft.com/office/drawing/2014/main" id="{A4ED9B50-8F0B-1383-515D-E3C3B640E6CF}"/>
              </a:ext>
            </a:extLst>
          </p:cNvPr>
          <p:cNvSpPr txBox="1"/>
          <p:nvPr/>
        </p:nvSpPr>
        <p:spPr>
          <a:xfrm>
            <a:off x="1530351" y="781872"/>
            <a:ext cx="368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こんばん</a:t>
            </a:r>
            <a:endParaRPr lang="en-US" altLang="ja-JP" sz="48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E58049-ECD0-8D7B-5839-1F7F753878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765" y="2233954"/>
            <a:ext cx="3360002" cy="33763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03F3733-B15F-3774-6ED0-3B97B6C4CABE}"/>
              </a:ext>
            </a:extLst>
          </p:cNvPr>
          <p:cNvSpPr txBox="1"/>
          <p:nvPr/>
        </p:nvSpPr>
        <p:spPr>
          <a:xfrm>
            <a:off x="3059983" y="3188402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0114024-4718-130F-2971-3553AC2D0502}"/>
              </a:ext>
            </a:extLst>
          </p:cNvPr>
          <p:cNvCxnSpPr>
            <a:cxnSpLocks/>
          </p:cNvCxnSpPr>
          <p:nvPr/>
        </p:nvCxnSpPr>
        <p:spPr>
          <a:xfrm flipV="1">
            <a:off x="3359277" y="3429000"/>
            <a:ext cx="195613" cy="55496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54A2D2-3B8E-D815-79D1-ABCB2C14797F}"/>
              </a:ext>
            </a:extLst>
          </p:cNvPr>
          <p:cNvCxnSpPr>
            <a:cxnSpLocks/>
          </p:cNvCxnSpPr>
          <p:nvPr/>
        </p:nvCxnSpPr>
        <p:spPr>
          <a:xfrm flipV="1">
            <a:off x="3359277" y="3938407"/>
            <a:ext cx="0" cy="85146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23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7">
            <a:extLst>
              <a:ext uri="{FF2B5EF4-FFF2-40B4-BE49-F238E27FC236}">
                <a16:creationId xmlns:a16="http://schemas.microsoft.com/office/drawing/2014/main" id="{A4ED9B50-8F0B-1383-515D-E3C3B640E6CF}"/>
              </a:ext>
            </a:extLst>
          </p:cNvPr>
          <p:cNvSpPr txBox="1"/>
          <p:nvPr/>
        </p:nvSpPr>
        <p:spPr>
          <a:xfrm>
            <a:off x="1530351" y="781872"/>
            <a:ext cx="368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にちようび</a:t>
            </a:r>
            <a:endParaRPr lang="en-US" altLang="ja-JP" sz="48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E58049-ECD0-8D7B-5839-1F7F75387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765" y="2233954"/>
            <a:ext cx="3360002" cy="33763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03F3733-B15F-3774-6ED0-3B97B6C4CABE}"/>
              </a:ext>
            </a:extLst>
          </p:cNvPr>
          <p:cNvSpPr txBox="1"/>
          <p:nvPr/>
        </p:nvSpPr>
        <p:spPr>
          <a:xfrm>
            <a:off x="3059983" y="3188402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0114024-4718-130F-2971-3553AC2D0502}"/>
              </a:ext>
            </a:extLst>
          </p:cNvPr>
          <p:cNvCxnSpPr>
            <a:cxnSpLocks/>
          </p:cNvCxnSpPr>
          <p:nvPr/>
        </p:nvCxnSpPr>
        <p:spPr>
          <a:xfrm flipH="1" flipV="1">
            <a:off x="2988297" y="3429000"/>
            <a:ext cx="384468" cy="52707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54A2D2-3B8E-D815-79D1-ABCB2C14797F}"/>
              </a:ext>
            </a:extLst>
          </p:cNvPr>
          <p:cNvCxnSpPr>
            <a:cxnSpLocks/>
          </p:cNvCxnSpPr>
          <p:nvPr/>
        </p:nvCxnSpPr>
        <p:spPr>
          <a:xfrm>
            <a:off x="2479249" y="3922149"/>
            <a:ext cx="880028" cy="1625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眠る若い女性のイラスト">
            <a:extLst>
              <a:ext uri="{FF2B5EF4-FFF2-40B4-BE49-F238E27FC236}">
                <a16:creationId xmlns:a16="http://schemas.microsoft.com/office/drawing/2014/main" id="{17566823-4691-AC17-96D9-3F504DD9F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328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7">
            <a:extLst>
              <a:ext uri="{FF2B5EF4-FFF2-40B4-BE49-F238E27FC236}">
                <a16:creationId xmlns:a16="http://schemas.microsoft.com/office/drawing/2014/main" id="{A4ED9B50-8F0B-1383-515D-E3C3B640E6CF}"/>
              </a:ext>
            </a:extLst>
          </p:cNvPr>
          <p:cNvSpPr txBox="1"/>
          <p:nvPr/>
        </p:nvSpPr>
        <p:spPr>
          <a:xfrm>
            <a:off x="1530351" y="781872"/>
            <a:ext cx="3684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きんようび</a:t>
            </a:r>
            <a:endParaRPr lang="en-US" altLang="ja-JP" sz="48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E58049-ECD0-8D7B-5839-1F7F75387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765" y="2233954"/>
            <a:ext cx="3360002" cy="33763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03F3733-B15F-3774-6ED0-3B97B6C4CABE}"/>
              </a:ext>
            </a:extLst>
          </p:cNvPr>
          <p:cNvSpPr txBox="1"/>
          <p:nvPr/>
        </p:nvSpPr>
        <p:spPr>
          <a:xfrm>
            <a:off x="3059983" y="3188402"/>
            <a:ext cx="989814" cy="980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0114024-4718-130F-2971-3553AC2D0502}"/>
              </a:ext>
            </a:extLst>
          </p:cNvPr>
          <p:cNvCxnSpPr>
            <a:cxnSpLocks/>
          </p:cNvCxnSpPr>
          <p:nvPr/>
        </p:nvCxnSpPr>
        <p:spPr>
          <a:xfrm flipV="1">
            <a:off x="3364323" y="3545661"/>
            <a:ext cx="677032" cy="39274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54A2D2-3B8E-D815-79D1-ABCB2C14797F}"/>
              </a:ext>
            </a:extLst>
          </p:cNvPr>
          <p:cNvCxnSpPr>
            <a:cxnSpLocks/>
          </p:cNvCxnSpPr>
          <p:nvPr/>
        </p:nvCxnSpPr>
        <p:spPr>
          <a:xfrm>
            <a:off x="3386253" y="2997724"/>
            <a:ext cx="0" cy="94068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眠る若い女性のイラスト">
            <a:extLst>
              <a:ext uri="{FF2B5EF4-FFF2-40B4-BE49-F238E27FC236}">
                <a16:creationId xmlns:a16="http://schemas.microsoft.com/office/drawing/2014/main" id="{17566823-4691-AC17-96D9-3F504DD9F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190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UD Digi Kyokasho NP-B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2022-09-19T09:33:57Z</dcterms:created>
  <dcterms:modified xsi:type="dcterms:W3CDTF">2022-09-19T10:04:34Z</dcterms:modified>
</cp:coreProperties>
</file>