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A822-36DF-8980-CAC2-D120014D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333A1-2B12-0FAE-5BFA-7110676B4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A0A6-E2DE-6838-23E3-D737205A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6DCBA-DAB6-8CDA-1A10-B788560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F083-BA49-9462-73F5-FC713B78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D182-4BB7-0E5A-B7F3-907958A2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DAF7B-E12F-A851-089C-ECCF0687C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B180A-5AB5-E481-D420-07B05343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24B8-27B2-F590-629B-A1C61554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8A6EE-C851-97AE-FE36-5CC65E55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B3CD8-C91B-446E-586E-A696C1773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5A6E9-2747-14E0-E07A-9C0F54B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DE9DF-AEED-DF75-73EA-C7EC44AD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A99D-CF45-4711-4B68-D53D0C12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426F-AF47-B1FD-E283-1B9D4F18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D57B-7E97-AE68-BD2E-6499FF7B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06CA-2D60-FD6D-887A-EEF82B4D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028C-43C2-F9DB-FB93-14769A99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E090B-74AB-4EAE-5B52-C5D0D9CF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DAB6-59A2-6A50-E717-7EFEA694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2FAB-FBAE-4E46-5783-643020D1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92B16-4978-8BDB-1417-BD341D24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C37A5-8CA2-EF16-4E27-247064B5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F5FF-C2AB-6B45-2508-9F798A28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FDCBF-DA4C-89BA-67B7-79AEE0A1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A680-F594-7749-91F7-15C4267B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521B-8943-BAB6-29D6-5C5A70C06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EB164-F0D0-0962-D9D8-C0393F53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A50D2-2F6D-96E4-6744-4682F915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D8874-7887-E02B-00F5-0F7114F0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76BCE-0EF3-B230-DCEA-C3419658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BB03-D0CE-5703-1F02-43E28C40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C783-9355-59B7-D03A-B358F0D4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C51D2-DF6E-B099-027E-47EAF5AB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D974F-F7B1-AF3E-4DFC-2ACE28175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A9CA6-036D-0183-045C-BDF9BB6A1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4372-BF4D-5429-E89D-510FF8D8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A05A4-D6A5-A4E2-DFDC-85A6EED8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1D53B-2523-A01E-92BA-2740B7F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F846-478E-1AD7-BD75-96790700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2128C-B602-BB83-5845-0AB6B9CF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69002-904D-113E-2D63-1F3E3CBD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1C42F-5343-32D2-3E25-662DC015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2575-7463-6B15-6483-039844CD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E5954-E702-D7C2-DD9D-8FE6931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D3A0-9DFE-4734-09E4-31D2FD04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C7D8-D9E1-496C-9A27-899A63B4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2D97-2915-68D1-9A3F-331B3F8E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21793-A291-E3FA-F658-B926B089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A0E32-E052-86F0-0878-B7C7E633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2757A-732A-D539-E862-989D6BC7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3116D-78A9-E298-3246-60BDC91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D69C-FFCA-1F40-66C5-80E2EFD2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B75C7-CF45-E343-CA49-84C3E2464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A2346-663E-9606-3ADB-974F0219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E41D7-449F-AE2F-AABA-6F121B30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434-BF2D-9B3B-7366-A725E74C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9EC86-D0B5-3FD6-3D5A-3C568DFD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59EDA-0B02-E6F7-1F97-38045AC0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30AD-D8BB-2A0C-8AF1-D04E460D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F3B3-0A65-2966-F99C-9C0FCDA83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F9F5-2CFB-46C9-A5A1-E3543D29C0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47AF-F642-4197-F77E-E6C782C3A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0D24-1126-0783-BCFD-C3D1EF57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D4DE-0994-4096-83C8-5AC5123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ピンク, 桜の木, 公園, お墓, バネ, すべての, 道">
            <a:extLst>
              <a:ext uri="{FF2B5EF4-FFF2-40B4-BE49-F238E27FC236}">
                <a16:creationId xmlns:a16="http://schemas.microsoft.com/office/drawing/2014/main" id="{04D6E1E8-2A9D-CBFE-225E-2D25570AE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730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元気な男性のイラスト">
            <a:extLst>
              <a:ext uri="{FF2B5EF4-FFF2-40B4-BE49-F238E27FC236}">
                <a16:creationId xmlns:a16="http://schemas.microsoft.com/office/drawing/2014/main" id="{51F4D784-0C29-254A-ED94-A126F01E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00" y="828539"/>
            <a:ext cx="5034600" cy="60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6936D-4C76-A6B0-49C0-230AF438D249}"/>
              </a:ext>
            </a:extLst>
          </p:cNvPr>
          <p:cNvSpPr txBox="1"/>
          <p:nvPr/>
        </p:nvSpPr>
        <p:spPr>
          <a:xfrm>
            <a:off x="4161933" y="-2458"/>
            <a:ext cx="38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まつもとさん</a:t>
            </a:r>
            <a:endParaRPr lang="en-US" sz="4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5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寿司, 日本, 日本食, 日本料理, 魚">
            <a:extLst>
              <a:ext uri="{FF2B5EF4-FFF2-40B4-BE49-F238E27FC236}">
                <a16:creationId xmlns:a16="http://schemas.microsoft.com/office/drawing/2014/main" id="{0267DBD2-D12B-4B3C-5A67-351BF7680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9966"/>
          <a:stretch/>
        </p:blipFill>
        <p:spPr bwMode="auto">
          <a:xfrm>
            <a:off x="0" y="0"/>
            <a:ext cx="12192000" cy="684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0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ラップトップ, ノートパソコンの画面, コピースペース, 空白の画面, デザイン, レンプレート">
            <a:extLst>
              <a:ext uri="{FF2B5EF4-FFF2-40B4-BE49-F238E27FC236}">
                <a16:creationId xmlns:a16="http://schemas.microsoft.com/office/drawing/2014/main" id="{8101C9A4-763A-3E0E-7C1A-1F3D1683B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 b="50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1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山, 火山, ピーク, サミット, 田舎, 雲海, 景色, 風光明媚な, 牧歌的です, 富士山, 日本">
            <a:extLst>
              <a:ext uri="{FF2B5EF4-FFF2-40B4-BE49-F238E27FC236}">
                <a16:creationId xmlns:a16="http://schemas.microsoft.com/office/drawing/2014/main" id="{AF82501E-9B2E-9FDA-F852-4A54D42A4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7484"/>
          <a:stretch/>
        </p:blipFill>
        <p:spPr bwMode="auto">
          <a:xfrm>
            <a:off x="0" y="0"/>
            <a:ext cx="12192000" cy="685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3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フットボール, サッカー, プレイヤー, 競争, チーム, スポーツ, 蹴る, ランニング, 草, 芝">
            <a:extLst>
              <a:ext uri="{FF2B5EF4-FFF2-40B4-BE49-F238E27FC236}">
                <a16:creationId xmlns:a16="http://schemas.microsoft.com/office/drawing/2014/main" id="{F3F32248-9653-26C4-E848-C7AAB7C65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7769"/>
          <a:stretch/>
        </p:blipFill>
        <p:spPr bwMode="auto">
          <a:xfrm>
            <a:off x="0" y="0"/>
            <a:ext cx="12192000" cy="68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チャペル, 雪, 山, 街, 建物, 人, 冬, 寒い, 観光, 雪が降る, 高山, アルプス, 冬の風景">
            <a:extLst>
              <a:ext uri="{FF2B5EF4-FFF2-40B4-BE49-F238E27FC236}">
                <a16:creationId xmlns:a16="http://schemas.microsoft.com/office/drawing/2014/main" id="{DFF6BBF7-CFE3-1141-B191-1C906B38A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9" b="4243"/>
          <a:stretch/>
        </p:blipFill>
        <p:spPr bwMode="auto">
          <a:xfrm>
            <a:off x="-1" y="791852"/>
            <a:ext cx="12207711" cy="606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A5A3B-1B9A-8FA2-861B-E25038454674}"/>
              </a:ext>
            </a:extLst>
          </p:cNvPr>
          <p:cNvSpPr txBox="1"/>
          <p:nvPr/>
        </p:nvSpPr>
        <p:spPr>
          <a:xfrm>
            <a:off x="4562571" y="0"/>
            <a:ext cx="308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１２がつ</a:t>
            </a:r>
            <a:endParaRPr lang="en-US" sz="4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65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FBDCAB6-CD06-4BB5-EEA7-C83BD9CEE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b="2222"/>
          <a:stretch/>
        </p:blipFill>
        <p:spPr bwMode="auto">
          <a:xfrm>
            <a:off x="3086100" y="966248"/>
            <a:ext cx="6019800" cy="58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B826F-EEE0-0017-A4A1-CAC61C613683}"/>
              </a:ext>
            </a:extLst>
          </p:cNvPr>
          <p:cNvSpPr txBox="1"/>
          <p:nvPr/>
        </p:nvSpPr>
        <p:spPr>
          <a:xfrm>
            <a:off x="4436881" y="0"/>
            <a:ext cx="331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やまださん</a:t>
            </a:r>
            <a:endParaRPr lang="en-US" sz="4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52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B826F-EEE0-0017-A4A1-CAC61C613683}"/>
              </a:ext>
            </a:extLst>
          </p:cNvPr>
          <p:cNvSpPr txBox="1"/>
          <p:nvPr/>
        </p:nvSpPr>
        <p:spPr>
          <a:xfrm>
            <a:off x="4436881" y="0"/>
            <a:ext cx="331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たなかさん</a:t>
            </a:r>
            <a:endParaRPr lang="en-US" sz="4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7170" name="Picture 2" descr="暇な人のイラスト">
            <a:extLst>
              <a:ext uri="{FF2B5EF4-FFF2-40B4-BE49-F238E27FC236}">
                <a16:creationId xmlns:a16="http://schemas.microsoft.com/office/drawing/2014/main" id="{4EAAA144-C671-6971-9AB9-CB8CB3C1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86" y="1111676"/>
            <a:ext cx="6567227" cy="57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7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29FA0F2-DD52-9B51-2530-02653F54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78" y="782425"/>
            <a:ext cx="6769443" cy="60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7EDFAD-D7CC-8DC7-D439-B70FB20B57AA}"/>
              </a:ext>
            </a:extLst>
          </p:cNvPr>
          <p:cNvSpPr txBox="1"/>
          <p:nvPr/>
        </p:nvSpPr>
        <p:spPr>
          <a:xfrm>
            <a:off x="6095999" y="0"/>
            <a:ext cx="331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さとうさん</a:t>
            </a:r>
            <a:endParaRPr lang="en-US" sz="4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30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2022-09-21T14:21:55Z</dcterms:created>
  <dcterms:modified xsi:type="dcterms:W3CDTF">2022-09-21T14:49:47Z</dcterms:modified>
</cp:coreProperties>
</file>