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18" r:id="rId3"/>
    <p:sldId id="319" r:id="rId4"/>
    <p:sldId id="338" r:id="rId5"/>
    <p:sldId id="339" r:id="rId6"/>
    <p:sldId id="332" r:id="rId7"/>
    <p:sldId id="336" r:id="rId8"/>
    <p:sldId id="334" r:id="rId9"/>
    <p:sldId id="335" r:id="rId10"/>
    <p:sldId id="340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26DA-C20E-1F92-AE37-B59B81600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12BA-DED3-7F1D-5EF8-23CEC1B3F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F204-3FA5-A513-4F2A-DAFD6FF8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F6D4C-B5B3-1718-1A6C-790CAC0C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4B5-6263-B207-E85E-0B2FBA3F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356E-AF36-65F3-71C3-9FC0BDD0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36077-0D9E-E191-8B38-989A193BC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8218-2318-5C7C-8F49-420B586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EC63-5C99-C1B7-B6DB-CEE0A362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7A3C1-E0DA-8F57-3305-ED0FF992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FB85C-68AC-A2B0-3A08-D95DE845D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4E7BF-0A22-A433-0243-532B22956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ABE44-F00D-A666-93EC-628305EF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F9608-0770-90F7-0796-66DB870A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5478-58C0-02BE-4FE2-DA83B400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7D12-606B-3527-5387-2CDFFABC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DE94-9B6A-190A-EC07-13EF95B0A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7539-21B6-354C-ACAA-6A14B40E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B9DA-AC75-EF35-1882-36A27F38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C3B86-39D2-D81B-FD2B-77AD21C1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A159-0EFA-83C8-88D0-DA460CAD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DC4CB-A769-DF3B-4890-E71607EC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FC26-F9A7-8408-281F-2E0A4B3C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2E321-DBBE-BF1E-34F1-BE3EEA87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283E-38BA-9D75-70C1-3AD9F957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6396-36B9-160C-7792-B41B2C8F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5D9C-47AE-2757-36B6-6063F1AC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3916A-E762-5C07-03EE-1002EA4A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979BB-B482-EFC5-1077-F2BB048A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11B29-FCA8-4F37-A5F5-DF43D7E6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2FAA9-E8B4-DED6-7956-9179476A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479C-979B-F9E0-B26C-275284E7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FAF06-50A9-22CA-FBC4-37E51FD83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B2226-0DE2-5F54-9879-ABD56FED0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929E4-3528-48CF-F364-77BE5AE8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EBC9E-B66B-FB2A-3033-6194D802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68BFB-BDA8-FA54-4F52-3380EDA0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7901-6295-215E-8C51-DCB09BA8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5A948-F58D-87B7-51BC-6CBC00C8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5124-7948-AE7E-4B46-29409684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26A60-F637-BD54-D2D8-1CE7D5DD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C5E92-5C79-229E-BB63-5E9E18AE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6C492-E45B-678F-BFF9-11DA7001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B83E3-2C44-2ACD-CC7F-87BDC8DC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F93D5-6868-9A81-B8CA-514418DB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9CDFB-B0FD-74B3-7154-3183D00E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F123-4FF0-BD72-FB37-14CF3487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7451-B943-C6D8-2EAA-DD798167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F64B-F141-0A59-B9BA-6A3D83AA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18735-F205-B567-BA67-1EFF3E0A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1BFC3-8100-6BE0-1E81-06B619FF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3C040-A012-BA48-6279-960A5CF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2B75-EEEE-7AE9-61FA-B8313B92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66CA8-882C-1C13-2E56-C5A0FFC26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9369C-542B-2697-B71D-EC2B9CE41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3D39B-31AC-ED4D-4ACB-F66A1337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B8F41-29AA-96EF-1298-B72B42CC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F7E6-8C58-7071-4BEE-06A49977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8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066C7-C323-C0DC-B739-9D94608A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A7240-0884-F411-0F82-206C6F034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2AB67-D007-6D17-F5E4-95428D7F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EF27-64E3-4A16-A0FC-084C137D7CE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F3021-CBB0-82CE-E508-149EC419D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17BD-D8EB-F522-709E-5F88C78B7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81AB-192B-4FAF-AACA-DA887C0B4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ワイドテレビのイラスト">
            <a:extLst>
              <a:ext uri="{FF2B5EF4-FFF2-40B4-BE49-F238E27FC236}">
                <a16:creationId xmlns:a16="http://schemas.microsoft.com/office/drawing/2014/main" id="{817B6BF8-28C6-FD75-D014-51F9E3CB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" y="619125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ワイドテレビのイラスト">
            <a:extLst>
              <a:ext uri="{FF2B5EF4-FFF2-40B4-BE49-F238E27FC236}">
                <a16:creationId xmlns:a16="http://schemas.microsoft.com/office/drawing/2014/main" id="{EF72C9CC-C5BB-79C0-4C5C-14156AA0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16" y="619125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ワイドテレビのイラスト">
            <a:extLst>
              <a:ext uri="{FF2B5EF4-FFF2-40B4-BE49-F238E27FC236}">
                <a16:creationId xmlns:a16="http://schemas.microsoft.com/office/drawing/2014/main" id="{7CE04C37-967F-C455-15B7-DA1BE400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" y="3749503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ワイドテレビのイラスト">
            <a:extLst>
              <a:ext uri="{FF2B5EF4-FFF2-40B4-BE49-F238E27FC236}">
                <a16:creationId xmlns:a16="http://schemas.microsoft.com/office/drawing/2014/main" id="{05A6B4BA-8C80-6DF0-2E63-FD683CAB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16" y="3749503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ワイドテレビのイラスト">
            <a:extLst>
              <a:ext uri="{FF2B5EF4-FFF2-40B4-BE49-F238E27FC236}">
                <a16:creationId xmlns:a16="http://schemas.microsoft.com/office/drawing/2014/main" id="{A06E26C8-5146-D744-130C-5181C569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29" y="619125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ワイドテレビのイラスト">
            <a:extLst>
              <a:ext uri="{FF2B5EF4-FFF2-40B4-BE49-F238E27FC236}">
                <a16:creationId xmlns:a16="http://schemas.microsoft.com/office/drawing/2014/main" id="{76F6CBDB-9875-EC4B-7767-31FD31D1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29" y="3749503"/>
            <a:ext cx="3810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7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年賀はがきのイラスト">
            <a:extLst>
              <a:ext uri="{FF2B5EF4-FFF2-40B4-BE49-F238E27FC236}">
                <a16:creationId xmlns:a16="http://schemas.microsoft.com/office/drawing/2014/main" id="{A4618451-4A2C-6A04-1236-0BEC75E1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7" y="65903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年賀はがきのイラスト">
            <a:extLst>
              <a:ext uri="{FF2B5EF4-FFF2-40B4-BE49-F238E27FC236}">
                <a16:creationId xmlns:a16="http://schemas.microsoft.com/office/drawing/2014/main" id="{B588F19E-9807-6D99-2976-F764FB87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42" y="65903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年賀はがきのイラスト">
            <a:extLst>
              <a:ext uri="{FF2B5EF4-FFF2-40B4-BE49-F238E27FC236}">
                <a16:creationId xmlns:a16="http://schemas.microsoft.com/office/drawing/2014/main" id="{454A32FF-5A49-6552-7EF2-E3419A90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77" y="65903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年賀はがきのイラスト">
            <a:extLst>
              <a:ext uri="{FF2B5EF4-FFF2-40B4-BE49-F238E27FC236}">
                <a16:creationId xmlns:a16="http://schemas.microsoft.com/office/drawing/2014/main" id="{7378B332-8DBF-881C-3AD4-DAF47983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0" y="2883244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年賀はがきのイラスト">
            <a:extLst>
              <a:ext uri="{FF2B5EF4-FFF2-40B4-BE49-F238E27FC236}">
                <a16:creationId xmlns:a16="http://schemas.microsoft.com/office/drawing/2014/main" id="{E06C1AA7-3B78-EBCE-3159-F8DC447CA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26" y="2883244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年賀はがきのイラスト">
            <a:extLst>
              <a:ext uri="{FF2B5EF4-FFF2-40B4-BE49-F238E27FC236}">
                <a16:creationId xmlns:a16="http://schemas.microsoft.com/office/drawing/2014/main" id="{6B5CD29D-1C96-57AD-9BED-1267CBC3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93" y="2883244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2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クイーンの無料写真">
            <a:extLst>
              <a:ext uri="{FF2B5EF4-FFF2-40B4-BE49-F238E27FC236}">
                <a16:creationId xmlns:a16="http://schemas.microsoft.com/office/drawing/2014/main" id="{BDFE61D0-4551-3CD4-9FE0-6B877A8BA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7703"/>
          <a:stretch/>
        </p:blipFill>
        <p:spPr bwMode="auto">
          <a:xfrm>
            <a:off x="0" y="0"/>
            <a:ext cx="1221890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7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冷蔵庫の無料ベクター画像">
            <a:extLst>
              <a:ext uri="{FF2B5EF4-FFF2-40B4-BE49-F238E27FC236}">
                <a16:creationId xmlns:a16="http://schemas.microsoft.com/office/drawing/2014/main" id="{952D873F-BA51-AEB3-F9AA-24396643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66" y="222422"/>
            <a:ext cx="3317789" cy="6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冷蔵庫の無料ベクター画像">
            <a:extLst>
              <a:ext uri="{FF2B5EF4-FFF2-40B4-BE49-F238E27FC236}">
                <a16:creationId xmlns:a16="http://schemas.microsoft.com/office/drawing/2014/main" id="{134E5C67-044A-D704-C49E-C770536F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47" y="222422"/>
            <a:ext cx="3317789" cy="6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5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ノートパソコンのイラスト">
            <a:extLst>
              <a:ext uri="{FF2B5EF4-FFF2-40B4-BE49-F238E27FC236}">
                <a16:creationId xmlns:a16="http://schemas.microsoft.com/office/drawing/2014/main" id="{0C6AAA15-1872-A73B-B08D-124FE4E5B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b="17117"/>
          <a:stretch/>
        </p:blipFill>
        <p:spPr bwMode="auto">
          <a:xfrm>
            <a:off x="3755424" y="98854"/>
            <a:ext cx="4681151" cy="27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ノートパソコンのイラスト">
            <a:extLst>
              <a:ext uri="{FF2B5EF4-FFF2-40B4-BE49-F238E27FC236}">
                <a16:creationId xmlns:a16="http://schemas.microsoft.com/office/drawing/2014/main" id="{CFEC48B1-6A03-14C3-261D-D15EC8637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b="17117"/>
          <a:stretch/>
        </p:blipFill>
        <p:spPr bwMode="auto">
          <a:xfrm>
            <a:off x="1300548" y="3286897"/>
            <a:ext cx="4681151" cy="27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ノートパソコンのイラスト">
            <a:extLst>
              <a:ext uri="{FF2B5EF4-FFF2-40B4-BE49-F238E27FC236}">
                <a16:creationId xmlns:a16="http://schemas.microsoft.com/office/drawing/2014/main" id="{03B14175-A7B5-4CDA-6BB5-767BEDC49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b="17117"/>
          <a:stretch/>
        </p:blipFill>
        <p:spPr bwMode="auto">
          <a:xfrm>
            <a:off x="6210303" y="3286896"/>
            <a:ext cx="4681151" cy="27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0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車の無料ベクター画像">
            <a:extLst>
              <a:ext uri="{FF2B5EF4-FFF2-40B4-BE49-F238E27FC236}">
                <a16:creationId xmlns:a16="http://schemas.microsoft.com/office/drawing/2014/main" id="{EE62128F-17D3-B95F-627F-B37C2695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D1DF473-E26E-335A-674F-96676945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28638"/>
            <a:ext cx="74295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6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カメラの無料写真">
            <a:extLst>
              <a:ext uri="{FF2B5EF4-FFF2-40B4-BE49-F238E27FC236}">
                <a16:creationId xmlns:a16="http://schemas.microsoft.com/office/drawing/2014/main" id="{BA2A4BE3-0070-F3F2-55DA-65D743D9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54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4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画像の無料ベクター画像">
            <a:extLst>
              <a:ext uri="{FF2B5EF4-FFF2-40B4-BE49-F238E27FC236}">
                <a16:creationId xmlns:a16="http://schemas.microsoft.com/office/drawing/2014/main" id="{690E7181-1A1E-56EB-5B9E-A38FEA1C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9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長袖シャツのイラスト">
            <a:extLst>
              <a:ext uri="{FF2B5EF4-FFF2-40B4-BE49-F238E27FC236}">
                <a16:creationId xmlns:a16="http://schemas.microsoft.com/office/drawing/2014/main" id="{28BA490C-F243-B949-A918-FF40F5C8C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15255" r="15886" b="13273"/>
          <a:stretch/>
        </p:blipFill>
        <p:spPr bwMode="auto">
          <a:xfrm>
            <a:off x="2100993" y="-1"/>
            <a:ext cx="3501177" cy="36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長袖シャツのイラスト">
            <a:extLst>
              <a:ext uri="{FF2B5EF4-FFF2-40B4-BE49-F238E27FC236}">
                <a16:creationId xmlns:a16="http://schemas.microsoft.com/office/drawing/2014/main" id="{2442E676-9E3E-74ED-1B09-17EE52245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14655" r="16608" b="13873"/>
          <a:stretch/>
        </p:blipFill>
        <p:spPr bwMode="auto">
          <a:xfrm>
            <a:off x="6497359" y="0"/>
            <a:ext cx="3427079" cy="36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長袖シャツのイラスト">
            <a:extLst>
              <a:ext uri="{FF2B5EF4-FFF2-40B4-BE49-F238E27FC236}">
                <a16:creationId xmlns:a16="http://schemas.microsoft.com/office/drawing/2014/main" id="{894FC5F2-7F4E-D612-F131-AD7CF492E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14175" r="16126" b="14354"/>
          <a:stretch/>
        </p:blipFill>
        <p:spPr bwMode="auto">
          <a:xfrm>
            <a:off x="0" y="3183924"/>
            <a:ext cx="3371504" cy="36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長袖シャツのイラスト">
            <a:extLst>
              <a:ext uri="{FF2B5EF4-FFF2-40B4-BE49-F238E27FC236}">
                <a16:creationId xmlns:a16="http://schemas.microsoft.com/office/drawing/2014/main" id="{F943AD3F-77B6-E65B-8D84-D0EFE6CC5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15616" r="17809" b="14835"/>
          <a:stretch/>
        </p:blipFill>
        <p:spPr bwMode="auto">
          <a:xfrm>
            <a:off x="8820495" y="3282722"/>
            <a:ext cx="3315930" cy="35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長袖シャツのイラスト">
            <a:extLst>
              <a:ext uri="{FF2B5EF4-FFF2-40B4-BE49-F238E27FC236}">
                <a16:creationId xmlns:a16="http://schemas.microsoft.com/office/drawing/2014/main" id="{91C1F73D-D164-2D5B-752C-93C3DFEA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15256" r="16486" b="15195"/>
          <a:stretch/>
        </p:blipFill>
        <p:spPr bwMode="auto">
          <a:xfrm>
            <a:off x="4410247" y="3282723"/>
            <a:ext cx="3371505" cy="35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1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582742-A057-D249-3A36-9FC81003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" y="934223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BF92D-74DD-4319-1487-B8CFBBFD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3" y="934223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B318C3-855F-0966-BF60-29E57A4B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77" y="952759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BE205-7574-FFF7-81BD-CACE279F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31" y="1000125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4E5CE-A510-EEF0-6279-ADDBFD5D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71" y="989830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12A00-5053-D7A2-015F-4A5B153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11" y="989830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15D9D-752D-3A73-67A2-4B0A2A79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1" y="1000125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3826A-0B3B-0642-2B53-F2BD5616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91" y="977478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A5D6F1-6B2B-F046-C64C-DE52E7C5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78" y="985709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FDD24-350A-0F3D-BE20-AD2FF0A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65" y="963062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8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2022-09-28T10:41:21Z</dcterms:created>
  <dcterms:modified xsi:type="dcterms:W3CDTF">2022-09-28T11:07:07Z</dcterms:modified>
</cp:coreProperties>
</file>