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7" r:id="rId2"/>
    <p:sldId id="400" r:id="rId3"/>
    <p:sldId id="468" r:id="rId4"/>
    <p:sldId id="257" r:id="rId5"/>
    <p:sldId id="399" r:id="rId6"/>
    <p:sldId id="466" r:id="rId7"/>
    <p:sldId id="469" r:id="rId8"/>
    <p:sldId id="395" r:id="rId9"/>
    <p:sldId id="467" r:id="rId10"/>
    <p:sldId id="3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8659-8590-2B34-A5FB-14C7F82D2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BC25-97C0-0E4C-888C-3E48BE50C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770DD-F4CE-4D01-7C73-1963E699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DFD0-9368-C063-5235-7833A334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ED6C6-ED7B-0609-ACE2-D189EB28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76F5D-B6DC-6847-6414-6E8820FC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1AE3B-6C9F-6D91-89D2-8600938E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22442-5A06-8589-4C9E-A337E8C14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2E9F8-530F-3957-708B-BAD194EEB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343F3-44CC-B7AA-B98C-3745DAA6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5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74A807-16F4-BB8F-7BD9-42D39F6CA9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10804-C472-F297-1947-FB011AAF6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2C9B6-B8C7-7942-1BBC-811C823D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D9F57-145F-F8CD-A41E-9C618DC3F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2B20B-89BE-4F90-F8BB-CB14B809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7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7508-16B0-631C-4170-39D8E89A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17F5-D028-96BE-C16B-2F8683622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1F181-F490-6BEB-A152-C6C66DD22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83296-0E1B-5095-65B8-ADE6B7F5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CF10F-672D-AFF1-90F6-BE9EEEE28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F88C-3C18-10A5-05E5-C9A2DFB9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505CF-EA6F-EFA8-E18C-A4DF34A6A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87522-E293-D800-7252-D580289B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79805-7C6D-9B0C-6784-FF66FDC3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01492-5700-C9A0-692B-9BDFACAA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C24B9-7418-1BA5-2CBA-5F70088C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4F89C-AE1D-5C79-3FCD-9F0DFDDCD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955D5-7582-A7FD-7542-139CCB438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2FCD-DFFC-D979-D38B-486C6CCB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30F0A-661B-20D8-2C39-18748CF1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04B3B-CC78-35C2-2AB7-8D3E153C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9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B48D3-D465-1C29-8836-28A0CAE4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E3BF2-6CBF-D362-E8B5-47E7298C0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003E8-51BF-E7BE-3C14-568D51EF7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5B757-A3C4-9BCB-BFD8-C50FDD9C9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5E7F1-BA32-5223-4A36-AF045B992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71483-FA6E-82AA-105F-9A69C835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FAA348-BC1F-BC86-80CC-5D520791C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8333B-EC72-74C4-BF09-BAB88355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4260B-58F4-FA75-7906-594B1547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2FFA1-7D17-1A13-7FBA-FE40DA55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1AE13-E36B-A977-D1EA-52591CE9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1DCEB-30F8-1708-6237-2D64353EF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1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552DB8-12B1-703D-5296-3CA90839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B9F918-C79A-B6D4-17FA-F0CD54697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695F6-9E47-D44C-3FEB-C47BB99E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3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1F54-C24E-45AC-5021-247473F8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C852E-2E90-C3D2-1D64-2104FAC41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3A714-07A7-98BF-8F27-DE10D081C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F944B-BEF7-453F-68B1-89CA4A02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9E349-CBA2-EBF7-370B-6C4F125E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34F64-93FE-6E6B-85D8-3C0071CB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4F54-E286-4431-A402-0937581C3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2CC39-3E95-2406-1881-1BED4B3BA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F93E3-348C-C00D-C35E-2C5FD3897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993A0-121C-6881-15B3-9EE00846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9474A-0509-AAF7-684D-D65C9C67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C4C6B-E09B-8EA6-DC29-0FC485D0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F09F2-53A0-4DAF-79E8-86BBD906A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8D319-9C7D-C734-BBCF-7587D3657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C7897-EDF5-AB0F-6F2D-2E46E2477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25F1F-8666-4FAC-B073-097967A7D51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E1C19-6BE5-4597-0CA8-C27E79400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07A3F-84CB-9F2C-6C48-FEAB95DF6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4168-67EB-40AE-857E-BABB43C6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会話する異なる肌の色の女性たちのイラスト">
            <a:extLst>
              <a:ext uri="{FF2B5EF4-FFF2-40B4-BE49-F238E27FC236}">
                <a16:creationId xmlns:a16="http://schemas.microsoft.com/office/drawing/2014/main" id="{D9E47136-6C96-96BF-F161-ED8A539B2B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38" b="9790"/>
          <a:stretch/>
        </p:blipFill>
        <p:spPr bwMode="auto">
          <a:xfrm>
            <a:off x="2162568" y="570470"/>
            <a:ext cx="7866863" cy="571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48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ガルバルニアクラコウの無料写真">
            <a:extLst>
              <a:ext uri="{FF2B5EF4-FFF2-40B4-BE49-F238E27FC236}">
                <a16:creationId xmlns:a16="http://schemas.microsoft.com/office/drawing/2014/main" id="{D4D0E500-944B-65BC-B43D-AF3F490A44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3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48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本を読む女の子のイラスト">
            <a:extLst>
              <a:ext uri="{FF2B5EF4-FFF2-40B4-BE49-F238E27FC236}">
                <a16:creationId xmlns:a16="http://schemas.microsoft.com/office/drawing/2014/main" id="{AE4E8ADF-7B22-1136-9E5D-71DC884E09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t="27388" r="20931" b="13994"/>
          <a:stretch/>
        </p:blipFill>
        <p:spPr bwMode="auto">
          <a:xfrm>
            <a:off x="4051108" y="1196546"/>
            <a:ext cx="4089783" cy="44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74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本を読む大人の女性と男の子のイラスト">
            <a:extLst>
              <a:ext uri="{FF2B5EF4-FFF2-40B4-BE49-F238E27FC236}">
                <a16:creationId xmlns:a16="http://schemas.microsoft.com/office/drawing/2014/main" id="{0CFE94EE-EDC4-6C05-D465-DA7544DDD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8" b="14474"/>
          <a:stretch/>
        </p:blipFill>
        <p:spPr bwMode="auto">
          <a:xfrm>
            <a:off x="1770091" y="508686"/>
            <a:ext cx="8651818" cy="584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90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手を繋ぐ異なる肌の子どもたちのイラスト">
            <a:extLst>
              <a:ext uri="{FF2B5EF4-FFF2-40B4-BE49-F238E27FC236}">
                <a16:creationId xmlns:a16="http://schemas.microsoft.com/office/drawing/2014/main" id="{52B0552F-4853-420E-7B73-28288D8834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32" b="12072"/>
          <a:stretch/>
        </p:blipFill>
        <p:spPr bwMode="auto">
          <a:xfrm>
            <a:off x="2183353" y="463378"/>
            <a:ext cx="7825294" cy="593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11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3密のイラスト（密接）">
            <a:extLst>
              <a:ext uri="{FF2B5EF4-FFF2-40B4-BE49-F238E27FC236}">
                <a16:creationId xmlns:a16="http://schemas.microsoft.com/office/drawing/2014/main" id="{D7AC4714-B22C-169C-3776-46D31C3DB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6" b="16396"/>
          <a:stretch/>
        </p:blipFill>
        <p:spPr bwMode="auto">
          <a:xfrm>
            <a:off x="1734606" y="500448"/>
            <a:ext cx="8722788" cy="585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3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ビデオ通話の画面のイラスト（複数人）">
            <a:extLst>
              <a:ext uri="{FF2B5EF4-FFF2-40B4-BE49-F238E27FC236}">
                <a16:creationId xmlns:a16="http://schemas.microsoft.com/office/drawing/2014/main" id="{8FD77978-BC5E-4505-C28D-F0A64847B7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0" b="18198"/>
          <a:stretch/>
        </p:blipFill>
        <p:spPr bwMode="auto">
          <a:xfrm>
            <a:off x="1525912" y="146221"/>
            <a:ext cx="9140176" cy="656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80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サッカーの無料写真">
            <a:extLst>
              <a:ext uri="{FF2B5EF4-FFF2-40B4-BE49-F238E27FC236}">
                <a16:creationId xmlns:a16="http://schemas.microsoft.com/office/drawing/2014/main" id="{93BD8ED6-AFDD-F108-18B3-4CB0A57C8B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1" b="1061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82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幼稚園の無料写真">
            <a:extLst>
              <a:ext uri="{FF2B5EF4-FFF2-40B4-BE49-F238E27FC236}">
                <a16:creationId xmlns:a16="http://schemas.microsoft.com/office/drawing/2014/main" id="{22B31B0D-8BD7-BBE8-EFA8-518321F29D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5"/>
          <a:stretch/>
        </p:blipFill>
        <p:spPr bwMode="auto">
          <a:xfrm>
            <a:off x="-1" y="0"/>
            <a:ext cx="12192001" cy="685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21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ミーティングの無料写真">
            <a:extLst>
              <a:ext uri="{FF2B5EF4-FFF2-40B4-BE49-F238E27FC236}">
                <a16:creationId xmlns:a16="http://schemas.microsoft.com/office/drawing/2014/main" id="{CA2814FF-B056-CE20-E6E2-BDE6E5CD69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4" b="5769"/>
          <a:stretch/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226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2022-09-28T11:09:34Z</dcterms:created>
  <dcterms:modified xsi:type="dcterms:W3CDTF">2022-09-28T11:40:28Z</dcterms:modified>
</cp:coreProperties>
</file>