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2" r:id="rId4"/>
    <p:sldId id="276" r:id="rId5"/>
    <p:sldId id="277" r:id="rId6"/>
    <p:sldId id="280" r:id="rId7"/>
    <p:sldId id="283" r:id="rId8"/>
    <p:sldId id="284" r:id="rId9"/>
    <p:sldId id="286" r:id="rId10"/>
    <p:sldId id="279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0539-DCB2-ACD9-238B-997F9818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999AF-E6EE-C427-BCD8-A450C47A7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FC04-2C81-1D32-7BE7-B9C070ED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7D6D5-8FD3-309F-8B9D-3BB2D7E5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11ED2-2458-B9FA-8FB8-E4A86327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0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8F15-55BC-7792-93A2-920E6363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2513F-827F-52C6-63A7-6049B8A5A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76041-AF7A-8C4F-949D-EC880DB5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31119-77B7-20EE-3C1C-04077C14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5E58-A436-AB29-324E-19DBDDB9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AFC57A-06CD-3F3E-0110-A0C84A618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46B5B-60C9-94F5-7910-7DE55888B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91F2-4326-77C2-D2BA-79A7746F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DE5F9-2FA9-3AC2-AFC3-3F52271F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527D3-C86B-4B89-0850-6A33F5C1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9969-28EE-3B5A-6F29-4D8C4094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3BE78-7B28-0531-BF34-F8397CA31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DFC4C-5B56-2555-3B2F-CA59411A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EE6A2-58F6-9756-E63F-3E04E777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BF58A-6BBA-973A-D2AD-37661A11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B4BA-A966-3DF2-25ED-B94318EC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F1815-5DC7-8C02-89F2-431CE719C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F4828-8BC5-556B-1B98-D45629CF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431A8-EFEC-8235-F7C6-CE873B62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3864A-189F-1822-8C1E-BA408D2B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0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8C6C-5E70-CEC3-32A7-A56DCBF2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F7A8-0D8D-69F3-9C99-2E3251EC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60DA2-E257-6DF4-E8F0-2782E79A1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2A42F-A052-EB19-62CE-3109FA77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8F0A3-515B-E098-26C9-69C16050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88DE-86E6-533F-6B5F-7F480629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6244-0FEC-EB2A-268B-925B0E05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297F4-3BC3-8918-0BE3-99227EC0D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72B7-92E2-0735-D734-EFA463023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AC6FC-7904-5AF7-9FA4-43C0DF267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36291-3026-E2BB-CE0E-AB2AA5ABC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3B559-6DD3-44ED-EFD1-3BCAEEEC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BE80B-DF7E-E2AD-DFB7-A7F30F18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57D04-0FD1-1895-6821-BF76F78E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4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B960-FC55-E2E5-ACA0-4B81D491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93516-5F1F-74D8-728C-8C294C9B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D22DD-92F0-2E8B-72F5-956556F5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85F82-DC17-F296-E928-2E55DA41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E10C7-B967-72BB-50E2-47F1D294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D0827-E80B-E579-5AED-C516730B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E15D8-E87D-2D33-7D42-A8BAD084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C339-8C5C-B615-3B80-7023A6F1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98A9-B7AB-2065-3587-7DAAFC6E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6BF7D-AFE4-DDF8-CEB5-C1D65344E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2C9AB-E702-B93A-8478-C9CA5C38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FAAE6-B094-4D92-F69C-22D20BC0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E9499-09F8-0C32-2E28-F3F5312C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4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9932-AC13-A260-56E6-C9631A0E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E45E4-B6FD-0056-F62E-93476E371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5C0A4-9428-DF38-6538-6C2AF26AD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66817-CAA9-D56A-BCC6-A8DADA55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B9460-6B30-E718-F0ED-B9867471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440F9-ABCF-EB6A-99B2-BB7D9752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A54B1-B4B3-80FC-E7CA-10F31EAB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485E7-88BB-BD51-BFBF-4938F9213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359DB-F6E6-2A22-3BC8-4CF51C326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3727-2A77-479F-9BF1-187957D4F03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F3FA-434F-7579-9D64-09B665F9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0BA18-759D-BEED-76A9-F5AAA8720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2FB3-0790-4895-8FC9-EA88408C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65E411F-74F6-4715-AE5D-D395D8748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6"/>
          <a:stretch/>
        </p:blipFill>
        <p:spPr bwMode="auto">
          <a:xfrm>
            <a:off x="2130611" y="728420"/>
            <a:ext cx="7930778" cy="48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3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仮設トイレのイラスト">
            <a:extLst>
              <a:ext uri="{FF2B5EF4-FFF2-40B4-BE49-F238E27FC236}">
                <a16:creationId xmlns:a16="http://schemas.microsoft.com/office/drawing/2014/main" id="{9649B451-9838-D6F0-B7CD-B6B91E2E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084" y="1819370"/>
            <a:ext cx="3001365" cy="34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仮設トイレのイラスト">
            <a:extLst>
              <a:ext uri="{FF2B5EF4-FFF2-40B4-BE49-F238E27FC236}">
                <a16:creationId xmlns:a16="http://schemas.microsoft.com/office/drawing/2014/main" id="{9D860B8A-9A79-D8C4-D14F-7CADC6BBD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17" y="1819370"/>
            <a:ext cx="3001365" cy="34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仮設トイレのイラスト">
            <a:extLst>
              <a:ext uri="{FF2B5EF4-FFF2-40B4-BE49-F238E27FC236}">
                <a16:creationId xmlns:a16="http://schemas.microsoft.com/office/drawing/2014/main" id="{AF2B117D-C739-4479-8762-66DEC7BB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17" y="1819370"/>
            <a:ext cx="3001365" cy="34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仮設トイレのイラスト">
            <a:extLst>
              <a:ext uri="{FF2B5EF4-FFF2-40B4-BE49-F238E27FC236}">
                <a16:creationId xmlns:a16="http://schemas.microsoft.com/office/drawing/2014/main" id="{63466EBD-A21B-B41A-0CBE-13778BC7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8" y="1819370"/>
            <a:ext cx="3001365" cy="34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仮設トイレのイラスト">
            <a:extLst>
              <a:ext uri="{FF2B5EF4-FFF2-40B4-BE49-F238E27FC236}">
                <a16:creationId xmlns:a16="http://schemas.microsoft.com/office/drawing/2014/main" id="{098F3018-25A9-7AFF-51E4-8DEFAB6B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718" y="1819370"/>
            <a:ext cx="3001365" cy="34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6B43C-FB35-4706-B0A5-315ED338E4F4}"/>
              </a:ext>
            </a:extLst>
          </p:cNvPr>
          <p:cNvSpPr txBox="1"/>
          <p:nvPr/>
        </p:nvSpPr>
        <p:spPr>
          <a:xfrm>
            <a:off x="11880097" y="6488668"/>
            <a:ext cx="31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L</a:t>
            </a:r>
            <a:endParaRPr kumimoji="1" lang="ja-JP" altLang="en-US"/>
          </a:p>
        </p:txBody>
      </p:sp>
      <p:pic>
        <p:nvPicPr>
          <p:cNvPr id="9218" name="Picture 2" descr="目覚まし時計のイラスト">
            <a:extLst>
              <a:ext uri="{FF2B5EF4-FFF2-40B4-BE49-F238E27FC236}">
                <a16:creationId xmlns:a16="http://schemas.microsoft.com/office/drawing/2014/main" id="{EC86F2E9-3A28-45BB-AD1D-4C742A07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3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りんごのイラスト">
            <a:extLst>
              <a:ext uri="{FF2B5EF4-FFF2-40B4-BE49-F238E27FC236}">
                <a16:creationId xmlns:a16="http://schemas.microsoft.com/office/drawing/2014/main" id="{6E05483C-B400-741A-70BD-F7F01AC4A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19245" r="25486" b="26047"/>
          <a:stretch/>
        </p:blipFill>
        <p:spPr bwMode="auto">
          <a:xfrm>
            <a:off x="2111602" y="641022"/>
            <a:ext cx="2441544" cy="25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りんごのイラスト">
            <a:extLst>
              <a:ext uri="{FF2B5EF4-FFF2-40B4-BE49-F238E27FC236}">
                <a16:creationId xmlns:a16="http://schemas.microsoft.com/office/drawing/2014/main" id="{B8AD14C2-8BB7-EF9E-D9F5-848D73706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19245" r="25486" b="26047"/>
          <a:stretch/>
        </p:blipFill>
        <p:spPr bwMode="auto">
          <a:xfrm>
            <a:off x="4875228" y="641022"/>
            <a:ext cx="2441544" cy="25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りんごのイラスト">
            <a:extLst>
              <a:ext uri="{FF2B5EF4-FFF2-40B4-BE49-F238E27FC236}">
                <a16:creationId xmlns:a16="http://schemas.microsoft.com/office/drawing/2014/main" id="{299E5747-F35D-8ACB-FF73-C1E7010AB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19245" r="25486" b="26047"/>
          <a:stretch/>
        </p:blipFill>
        <p:spPr bwMode="auto">
          <a:xfrm>
            <a:off x="7638854" y="641022"/>
            <a:ext cx="2441544" cy="25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りんごのイラスト">
            <a:extLst>
              <a:ext uri="{FF2B5EF4-FFF2-40B4-BE49-F238E27FC236}">
                <a16:creationId xmlns:a16="http://schemas.microsoft.com/office/drawing/2014/main" id="{0D9C79E4-0DFA-F5EA-3D8C-1E6DEC65B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19245" r="25486" b="26047"/>
          <a:stretch/>
        </p:blipFill>
        <p:spPr bwMode="auto">
          <a:xfrm>
            <a:off x="527899" y="3145492"/>
            <a:ext cx="2441544" cy="25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りんごのイラスト">
            <a:extLst>
              <a:ext uri="{FF2B5EF4-FFF2-40B4-BE49-F238E27FC236}">
                <a16:creationId xmlns:a16="http://schemas.microsoft.com/office/drawing/2014/main" id="{7A1168CD-BEB2-26A8-6E38-DE3CFE802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19245" r="25486" b="26047"/>
          <a:stretch/>
        </p:blipFill>
        <p:spPr bwMode="auto">
          <a:xfrm>
            <a:off x="6055151" y="3145492"/>
            <a:ext cx="2441544" cy="25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りんごのイラスト">
            <a:extLst>
              <a:ext uri="{FF2B5EF4-FFF2-40B4-BE49-F238E27FC236}">
                <a16:creationId xmlns:a16="http://schemas.microsoft.com/office/drawing/2014/main" id="{F553127E-FDB6-345E-4D2B-DF4620416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19245" r="25486" b="26047"/>
          <a:stretch/>
        </p:blipFill>
        <p:spPr bwMode="auto">
          <a:xfrm>
            <a:off x="3332374" y="3145492"/>
            <a:ext cx="2441544" cy="25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りんごのイラスト">
            <a:extLst>
              <a:ext uri="{FF2B5EF4-FFF2-40B4-BE49-F238E27FC236}">
                <a16:creationId xmlns:a16="http://schemas.microsoft.com/office/drawing/2014/main" id="{4C606E2A-3A7C-5CF4-AD92-A38A5CB6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19245" r="25486" b="26047"/>
          <a:stretch/>
        </p:blipFill>
        <p:spPr bwMode="auto">
          <a:xfrm>
            <a:off x="8859626" y="3145492"/>
            <a:ext cx="2441544" cy="25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0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椅子のイラスト">
            <a:extLst>
              <a:ext uri="{FF2B5EF4-FFF2-40B4-BE49-F238E27FC236}">
                <a16:creationId xmlns:a16="http://schemas.microsoft.com/office/drawing/2014/main" id="{34084AFC-7E25-1B3B-956F-3A59BE7E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椅子のイラスト">
            <a:extLst>
              <a:ext uri="{FF2B5EF4-FFF2-40B4-BE49-F238E27FC236}">
                <a16:creationId xmlns:a16="http://schemas.microsoft.com/office/drawing/2014/main" id="{AEDAECE1-1578-BEBD-D36A-F49667D0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4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6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カレーライスのイラスト（白米）">
            <a:extLst>
              <a:ext uri="{FF2B5EF4-FFF2-40B4-BE49-F238E27FC236}">
                <a16:creationId xmlns:a16="http://schemas.microsoft.com/office/drawing/2014/main" id="{5AF668B3-FE10-C95C-48C6-FCC97A02D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05" y="333375"/>
            <a:ext cx="4625516" cy="33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カレーライスのイラスト（白米）">
            <a:extLst>
              <a:ext uri="{FF2B5EF4-FFF2-40B4-BE49-F238E27FC236}">
                <a16:creationId xmlns:a16="http://schemas.microsoft.com/office/drawing/2014/main" id="{9863EB68-BFBC-609D-376E-AF871055F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81" y="333375"/>
            <a:ext cx="4625516" cy="33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カレーライスのイラスト（白米）">
            <a:extLst>
              <a:ext uri="{FF2B5EF4-FFF2-40B4-BE49-F238E27FC236}">
                <a16:creationId xmlns:a16="http://schemas.microsoft.com/office/drawing/2014/main" id="{7B374B02-5EBA-16BA-1250-8516E85B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03" y="3674025"/>
            <a:ext cx="4625516" cy="33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カレーライスのイラスト（白米）">
            <a:extLst>
              <a:ext uri="{FF2B5EF4-FFF2-40B4-BE49-F238E27FC236}">
                <a16:creationId xmlns:a16="http://schemas.microsoft.com/office/drawing/2014/main" id="{42E07818-C505-3EA3-B409-83CC87DE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79" y="3674025"/>
            <a:ext cx="4625516" cy="33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1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カバンのイラスト（ビジネスバック）">
            <a:extLst>
              <a:ext uri="{FF2B5EF4-FFF2-40B4-BE49-F238E27FC236}">
                <a16:creationId xmlns:a16="http://schemas.microsoft.com/office/drawing/2014/main" id="{AD45406A-2B27-92B3-6A19-1F2FF32F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05" y="0"/>
            <a:ext cx="4171361" cy="41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カバンのイラスト（ビジネスバック）">
            <a:extLst>
              <a:ext uri="{FF2B5EF4-FFF2-40B4-BE49-F238E27FC236}">
                <a16:creationId xmlns:a16="http://schemas.microsoft.com/office/drawing/2014/main" id="{12E62044-3A0C-4209-90B8-F67AC651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38" y="2686639"/>
            <a:ext cx="4171361" cy="41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カバンのイラスト（ビジネスバック）">
            <a:extLst>
              <a:ext uri="{FF2B5EF4-FFF2-40B4-BE49-F238E27FC236}">
                <a16:creationId xmlns:a16="http://schemas.microsoft.com/office/drawing/2014/main" id="{EDD365C9-BAD3-D35E-40CB-0C2B0692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85" y="2790333"/>
            <a:ext cx="4171361" cy="41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カバンのイラスト（ビジネスバック）">
            <a:extLst>
              <a:ext uri="{FF2B5EF4-FFF2-40B4-BE49-F238E27FC236}">
                <a16:creationId xmlns:a16="http://schemas.microsoft.com/office/drawing/2014/main" id="{87B82A1C-89AA-1329-66B2-1AA5BB3D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49" y="0"/>
            <a:ext cx="4067667" cy="40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カバンのイラスト（ビジネスバック）">
            <a:extLst>
              <a:ext uri="{FF2B5EF4-FFF2-40B4-BE49-F238E27FC236}">
                <a16:creationId xmlns:a16="http://schemas.microsoft.com/office/drawing/2014/main" id="{40B74C89-4BDA-A0AE-45CC-07A0EE81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72" y="0"/>
            <a:ext cx="4171361" cy="41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6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白い卵のイラスト">
            <a:extLst>
              <a:ext uri="{FF2B5EF4-FFF2-40B4-BE49-F238E27FC236}">
                <a16:creationId xmlns:a16="http://schemas.microsoft.com/office/drawing/2014/main" id="{1397F2B5-C60C-E7A0-DEC6-4239D831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5" y="802383"/>
            <a:ext cx="5603450" cy="52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白い卵のイラスト">
            <a:extLst>
              <a:ext uri="{FF2B5EF4-FFF2-40B4-BE49-F238E27FC236}">
                <a16:creationId xmlns:a16="http://schemas.microsoft.com/office/drawing/2014/main" id="{421D6088-CEBA-83CA-2392-A08D3C77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19" y="802383"/>
            <a:ext cx="5603450" cy="52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8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トレイに乗ったパンとトングのイラスト">
            <a:extLst>
              <a:ext uri="{FF2B5EF4-FFF2-40B4-BE49-F238E27FC236}">
                <a16:creationId xmlns:a16="http://schemas.microsoft.com/office/drawing/2014/main" id="{D21EC0D1-B014-ED8D-563D-8CC2C903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75" y="0"/>
            <a:ext cx="818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8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A57322B-B930-3A0F-30F9-DAB3A437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83" y="3120272"/>
            <a:ext cx="2545324" cy="37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アイスクリームのイラスト「ストロベリー」">
            <a:extLst>
              <a:ext uri="{FF2B5EF4-FFF2-40B4-BE49-F238E27FC236}">
                <a16:creationId xmlns:a16="http://schemas.microsoft.com/office/drawing/2014/main" id="{96636C53-0609-101A-C8AB-394E6E68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63" y="0"/>
            <a:ext cx="2545324" cy="37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AB4B9AB-808F-CE27-4009-36F12B01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34" y="0"/>
            <a:ext cx="2596914" cy="38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018EABFF-F622-163E-3C64-3A22B499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27" y="2916221"/>
            <a:ext cx="2684279" cy="39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3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FCDF387-C373-4EA5-8823-450297363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0" b="11588"/>
          <a:stretch/>
        </p:blipFill>
        <p:spPr bwMode="auto">
          <a:xfrm>
            <a:off x="1298593" y="908050"/>
            <a:ext cx="987800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8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1</cp:revision>
  <dcterms:created xsi:type="dcterms:W3CDTF">2022-09-28T01:01:25Z</dcterms:created>
  <dcterms:modified xsi:type="dcterms:W3CDTF">2022-09-28T01:28:31Z</dcterms:modified>
</cp:coreProperties>
</file>