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6186-36AD-EB8D-9366-2EF04DE84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0E29-24B1-1D6D-CEC7-9D058FED7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B6EB-ADBA-47CE-54D1-1B9F4237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98D6-C30C-1166-91BF-0BE7EB44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4BF74-F9FE-CDC7-C864-1189A662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D19E-FFDA-1AB7-4907-F3A069F1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5AC67-3479-82E0-C8F9-512881FDB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82997-200A-CCEE-B420-CA4A399A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839A-CF34-EDCE-5972-D234F8C1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05E7-F865-58CF-41D1-B37F13F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2781B-0411-C2B4-E16B-59EAC79E7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EC8CE-605E-E941-E7B0-0587491E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A72FA-9B68-AD62-F6D6-B628FE2E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9469-B8B9-3400-29EC-9AB340D0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69FD-9E24-F89B-96D7-076D3CFB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A362-9F1D-5C81-BD72-453CDD40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F5BE-328A-47C3-8E71-E328CE3F1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BBC9-DF51-41C7-6255-FC68AC8A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EEBD-5A82-8370-603A-17C782F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44C38-119B-0179-A305-C3EA1DCF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49E0-F712-1DA9-4DCA-5EA26649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3483-EC53-2B6B-76C2-DC01C598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A52D4-44FB-73CB-4522-C5314C70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1AB8-A3D6-9ECF-F3D4-F2304A90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AD32-4E3D-7DDC-03E7-D9483100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FE48-180A-F0CC-A110-37FAE4D0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44EB-954A-7397-27D4-F7F7B882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5C199-446B-CDE0-77F3-8F03CCDD9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B7AFB-F74B-2C15-01A1-A761B1C5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EE7B-DCC3-0190-35AE-C1EEB394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74EEE-79D5-8774-D3BE-806DB77C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0A11-8F94-6DC8-4148-0C67B50C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F21CD-BE8B-A134-63F5-6AD5B39D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05C04-56EE-F9AC-8A67-5F3217B08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8294C-C644-A18E-DBD6-2C4232212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89F5F-06C7-D08A-41CF-6C457B343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B7158-4EFF-0686-9D39-67D50765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57763-25EB-67EE-D3DC-99D2FB88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1A1C7-3CD9-E8CB-B8B2-213EAF09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8AFC-D9A8-028E-A37A-B9464105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CA58B-1977-EB78-102D-AC971EB0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628F8-AE43-0EE1-1A6C-0A9E3D1D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90AA-7A1D-4328-3CDC-14E02C1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9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0BA41-B17D-7F54-5D72-D37FB13C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00A1B-A87F-ED31-F3F6-EEE5310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2BAB-5809-859A-DB1B-34A8935B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048F-74A4-2A31-1EC4-8A7CDCD5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EBAE9-9509-267E-34BA-879A6C9C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96E8A-22FE-103E-06AF-68248F46B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612AF-A161-BBD2-A4CA-758CA2EE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A1497-E964-B1B6-62F8-B3C0537E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6BBA4-0A32-C64B-3152-5675660F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FFA5-8774-EF98-650A-A8E612EA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A2809-4190-280A-7183-23E667DDE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060EB-FC6E-18B4-D8C4-0C944FC91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9F55C-1A8A-E3C4-6365-75078B34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4EE2A-74A0-7660-FC82-D83F43DB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55CB0-B877-4CB1-B779-64E1C96D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87805-E8A4-D39B-230D-4DEEC947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C3F0A-39FC-97F6-5F81-A5D1B04A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5359-7993-C246-D495-A25C05B63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6488-A0DA-4D1D-9A8D-7F40661E3AB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CDF5B-8D2E-9DD9-F3E1-15C413788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4A96-C1BC-85B8-FB45-1161008F1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2DB0-A101-495F-A0BF-6EC50A1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E61A37-FF8E-460D-883A-7FA0A44463E1}"/>
              </a:ext>
            </a:extLst>
          </p:cNvPr>
          <p:cNvSpPr txBox="1"/>
          <p:nvPr/>
        </p:nvSpPr>
        <p:spPr>
          <a:xfrm>
            <a:off x="-33392" y="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１）おかあさん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44A599-3F8F-4AC3-97E2-C0D0AE44EAB5}"/>
              </a:ext>
            </a:extLst>
          </p:cNvPr>
          <p:cNvSpPr txBox="1"/>
          <p:nvPr/>
        </p:nvSpPr>
        <p:spPr>
          <a:xfrm>
            <a:off x="6095999" y="59642"/>
            <a:ext cx="278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２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</a:t>
            </a:r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おとうさん</a:t>
            </a:r>
            <a:endParaRPr kumimoji="1" lang="ja-JP" altLang="en-US" sz="2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74F0AD-A199-4A03-9D52-595D6EC254E8}"/>
              </a:ext>
            </a:extLst>
          </p:cNvPr>
          <p:cNvSpPr txBox="1"/>
          <p:nvPr/>
        </p:nvSpPr>
        <p:spPr>
          <a:xfrm>
            <a:off x="-33392" y="3521602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３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）さとう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31C51F-C58D-400B-A919-55F45CC7285B}"/>
              </a:ext>
            </a:extLst>
          </p:cNvPr>
          <p:cNvSpPr txBox="1"/>
          <p:nvPr/>
        </p:nvSpPr>
        <p:spPr>
          <a:xfrm>
            <a:off x="6181486" y="3541492"/>
            <a:ext cx="197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４）すずき</a:t>
            </a:r>
          </a:p>
        </p:txBody>
      </p:sp>
      <p:pic>
        <p:nvPicPr>
          <p:cNvPr id="10" name="Picture 2" descr="ソース画像を表示">
            <a:extLst>
              <a:ext uri="{FF2B5EF4-FFF2-40B4-BE49-F238E27FC236}">
                <a16:creationId xmlns:a16="http://schemas.microsoft.com/office/drawing/2014/main" id="{1E6E677A-6373-4DA7-8C86-B878725A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4" y="-19890"/>
            <a:ext cx="3477681" cy="35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ソース画像を表示">
            <a:extLst>
              <a:ext uri="{FF2B5EF4-FFF2-40B4-BE49-F238E27FC236}">
                <a16:creationId xmlns:a16="http://schemas.microsoft.com/office/drawing/2014/main" id="{20061C69-6009-47AA-B8E0-F976094E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26" y="3429000"/>
            <a:ext cx="2707441" cy="3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ソース画像を表示">
            <a:extLst>
              <a:ext uri="{FF2B5EF4-FFF2-40B4-BE49-F238E27FC236}">
                <a16:creationId xmlns:a16="http://schemas.microsoft.com/office/drawing/2014/main" id="{5D03C6E3-317D-4A79-AC66-71EE7CE1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81" y="-19890"/>
            <a:ext cx="2976070" cy="3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スポーツのスランプのイラスト（サッカー）">
            <a:extLst>
              <a:ext uri="{FF2B5EF4-FFF2-40B4-BE49-F238E27FC236}">
                <a16:creationId xmlns:a16="http://schemas.microsoft.com/office/drawing/2014/main" id="{4298A8AF-78AD-CB9B-4CA8-0345D5CD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19" y="3210625"/>
            <a:ext cx="3309993" cy="36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E61A37-FF8E-460D-883A-7FA0A44463E1}"/>
              </a:ext>
            </a:extLst>
          </p:cNvPr>
          <p:cNvSpPr txBox="1"/>
          <p:nvPr/>
        </p:nvSpPr>
        <p:spPr>
          <a:xfrm>
            <a:off x="-33392" y="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５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）ともだち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44A599-3F8F-4AC3-97E2-C0D0AE44EAB5}"/>
              </a:ext>
            </a:extLst>
          </p:cNvPr>
          <p:cNvSpPr txBox="1"/>
          <p:nvPr/>
        </p:nvSpPr>
        <p:spPr>
          <a:xfrm>
            <a:off x="6096000" y="59642"/>
            <a:ext cx="239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６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</a:t>
            </a:r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やまだ</a:t>
            </a:r>
            <a:endParaRPr kumimoji="1" lang="ja-JP" altLang="en-US" sz="2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74F0AD-A199-4A03-9D52-595D6EC254E8}"/>
              </a:ext>
            </a:extLst>
          </p:cNvPr>
          <p:cNvSpPr txBox="1"/>
          <p:nvPr/>
        </p:nvSpPr>
        <p:spPr>
          <a:xfrm>
            <a:off x="-33392" y="3521602"/>
            <a:ext cx="254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７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</a:t>
            </a:r>
            <a:r>
              <a:rPr kumimoji="1" lang="en-US" altLang="ja-JP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Lee</a:t>
            </a:r>
            <a:endParaRPr kumimoji="1" lang="ja-JP" altLang="en-US" sz="2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31C51F-C58D-400B-A919-55F45CC7285B}"/>
              </a:ext>
            </a:extLst>
          </p:cNvPr>
          <p:cNvSpPr txBox="1"/>
          <p:nvPr/>
        </p:nvSpPr>
        <p:spPr>
          <a:xfrm>
            <a:off x="6181486" y="3541492"/>
            <a:ext cx="197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８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</a:t>
            </a:r>
            <a:r>
              <a:rPr kumimoji="1" lang="en-US" altLang="ja-JP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Wong</a:t>
            </a:r>
            <a:endParaRPr kumimoji="1" lang="ja-JP" altLang="en-US" sz="2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0" name="Picture 2" descr="ソース画像を表示">
            <a:extLst>
              <a:ext uri="{FF2B5EF4-FFF2-40B4-BE49-F238E27FC236}">
                <a16:creationId xmlns:a16="http://schemas.microsoft.com/office/drawing/2014/main" id="{1CAAF57C-7034-4656-A9D5-0B292D99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66" y="0"/>
            <a:ext cx="3411782" cy="32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ソース画像を表示">
            <a:extLst>
              <a:ext uri="{FF2B5EF4-FFF2-40B4-BE49-F238E27FC236}">
                <a16:creationId xmlns:a16="http://schemas.microsoft.com/office/drawing/2014/main" id="{1B2E1CF2-51D9-42CA-908C-DBD2526A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67" y="3038852"/>
            <a:ext cx="3846581" cy="38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>
            <a:extLst>
              <a:ext uri="{FF2B5EF4-FFF2-40B4-BE49-F238E27FC236}">
                <a16:creationId xmlns:a16="http://schemas.microsoft.com/office/drawing/2014/main" id="{9A504E3F-3B56-4468-8A62-7BBE3E93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11" y="0"/>
            <a:ext cx="3043738" cy="32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ソース画像を表示">
            <a:extLst>
              <a:ext uri="{FF2B5EF4-FFF2-40B4-BE49-F238E27FC236}">
                <a16:creationId xmlns:a16="http://schemas.microsoft.com/office/drawing/2014/main" id="{403BB085-3AB8-4582-AB9F-14D7D9577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"/>
          <a:stretch/>
        </p:blipFill>
        <p:spPr bwMode="auto">
          <a:xfrm>
            <a:off x="8161465" y="3265437"/>
            <a:ext cx="2747430" cy="35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1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E61A37-FF8E-460D-883A-7FA0A44463E1}"/>
              </a:ext>
            </a:extLst>
          </p:cNvPr>
          <p:cNvSpPr txBox="1"/>
          <p:nvPr/>
        </p:nvSpPr>
        <p:spPr>
          <a:xfrm>
            <a:off x="-33392" y="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９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）かのじょ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44A599-3F8F-4AC3-97E2-C0D0AE44EAB5}"/>
              </a:ext>
            </a:extLst>
          </p:cNvPr>
          <p:cNvSpPr txBox="1"/>
          <p:nvPr/>
        </p:nvSpPr>
        <p:spPr>
          <a:xfrm>
            <a:off x="6095999" y="59642"/>
            <a:ext cx="25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10</a:t>
            </a:r>
            <a:r>
              <a:rPr kumimoji="1"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）せんせい</a:t>
            </a:r>
          </a:p>
        </p:txBody>
      </p:sp>
      <p:pic>
        <p:nvPicPr>
          <p:cNvPr id="7172" name="Picture 4" descr="ソース画像を表示">
            <a:extLst>
              <a:ext uri="{FF2B5EF4-FFF2-40B4-BE49-F238E27FC236}">
                <a16:creationId xmlns:a16="http://schemas.microsoft.com/office/drawing/2014/main" id="{F2F87F90-28FD-44DA-878E-128D212E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76" y="0"/>
            <a:ext cx="3521602" cy="35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ソース画像を表示">
            <a:extLst>
              <a:ext uri="{FF2B5EF4-FFF2-40B4-BE49-F238E27FC236}">
                <a16:creationId xmlns:a16="http://schemas.microsoft.com/office/drawing/2014/main" id="{3B69B044-2321-4F60-B275-87A4C6C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46" y="1"/>
            <a:ext cx="31376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2022-09-22T01:04:53Z</dcterms:created>
  <dcterms:modified xsi:type="dcterms:W3CDTF">2022-09-22T10:08:26Z</dcterms:modified>
</cp:coreProperties>
</file>