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7BBB3-ED62-F985-B3FA-776F54B60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8B163D-1DE0-9B0F-1CD9-799445937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FAFDE-DD83-9D80-2CE7-E1902F65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AAD24-9449-B1E9-6824-ADFA43B50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1B3D4-6223-4BB1-8FC9-8D520DFE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C52AD-B003-D8BB-9078-8F0952AA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D01BC-38F3-FA5F-7F94-7792C84DE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BC6B6-5E10-7A04-6B59-D17064D8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10762-1166-CF53-A94D-21002F82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FB57C-B56C-5F69-3D79-F605098A4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0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3F685D-BA88-42AB-68CE-0FEA88D55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3B5F3-8FE4-2A58-6DCE-BEA3DB133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DD5C-7960-A9E3-8D5A-2FFAC7DEC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48731-9E74-BC51-5A6B-E5004C5C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D1338-FBC2-DDF2-8EC1-264E8618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9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F8A7-E436-66EA-A229-640B0973E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6418B-3DC3-CEB6-AFA2-C907BD35A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75A7E-AF1F-A937-1A84-913466E9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C0EC4-223D-25DF-F42E-19742F40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AC2BB-8AB0-DBA3-3C59-836DD1BA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8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EAC3-67B0-1502-D28A-08A38198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80B82-442C-B2C7-A5F9-D51AF923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1445F-AABC-D706-D4A6-02DD1AEB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60188-1104-3DE7-6806-81A22CB5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DAEC3-EB01-46CC-E31D-9BFF6FA5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2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A1405-FA8B-7974-9B04-E61B436D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E55F9-A82D-1596-AAB8-1178CA4E5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A1D10-E783-244B-DC91-436A10296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34712-8BA0-AAB1-B533-F17726ED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264A4-E17B-1F4E-9B38-D160BA441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F70CC-E34A-86CB-5D4D-30A23DD3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E7B7-A77D-4E56-E9E2-3B281A84B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1EB1A-22D9-8421-994B-E19A4F2A0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D0602-BE98-D8B8-6008-5E55ACB14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29B0B-5E2B-063F-E728-58A0CC5D5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03021-C705-DD7F-8109-37CC7C115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6A0507-E03D-71C8-E386-EC160AEE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13965-4A90-5A5C-2208-29F89315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EAD88-0945-4C43-29C6-537AD43F2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4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4925-2165-BD13-98CB-7F6E9A1D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180C7-F7A2-A1B5-31C5-83649A5E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EDF67B-D1C3-69D8-0E5A-5C1A9C81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F8839D-E4A1-1C00-BC55-20918C2F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2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224E4-759D-FC98-DF49-A75AB6603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EDFAA-F25A-D823-9318-22E50C18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6162C-B76E-4467-2C44-641910FED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4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64717-3782-0830-CC53-F54CF4F6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D7F7C-3DE8-30B3-2AC7-07195330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43B0E-F0EB-29EA-F629-202CF1DEA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9073F-C90B-A017-3F0A-9E8D6D92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AEF29-577D-E6EE-648D-B9A4892CB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F5E4F-6ABB-294B-EECB-D10BBD24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8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C71D0-35C4-8A02-078A-AFAE6B1D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D616D-45AD-A8E0-76D9-C15F94A8F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36398-7253-6310-ED5C-4C23B98C5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C4989-1301-1A21-34B9-CB723451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90E4D-B033-E863-711C-B5EE3812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9A014-F25D-E16D-9BEB-CA7CDD07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1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79FA42-A8DF-8DC5-0200-37A39409A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DC810-1381-0E5E-1690-8D47D581F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9E923-024E-DFF4-46C6-FBA1C3A3E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19D73-D46C-4B21-9B91-4F5572A7BDA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AFD80-34F8-7401-316A-92147B7D7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1D07C-9977-C1B4-0B18-25DD02CDF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1FE6-B027-4751-BE5C-37CF7EB20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5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602FC-D711-4216-8BA7-59CA34B05EB2}"/>
              </a:ext>
            </a:extLst>
          </p:cNvPr>
          <p:cNvSpPr txBox="1"/>
          <p:nvPr/>
        </p:nvSpPr>
        <p:spPr>
          <a:xfrm>
            <a:off x="1925680" y="0"/>
            <a:ext cx="83406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9</a:t>
            </a:r>
            <a:r>
              <a:rPr kumimoji="1" lang="ja-JP" altLang="en-US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5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782C1F-69C7-6771-1B00-3CFDFC136E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414" y="1483906"/>
            <a:ext cx="4975172" cy="536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8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602FC-D711-4216-8BA7-59CA34B05EB2}"/>
              </a:ext>
            </a:extLst>
          </p:cNvPr>
          <p:cNvSpPr txBox="1"/>
          <p:nvPr/>
        </p:nvSpPr>
        <p:spPr>
          <a:xfrm>
            <a:off x="1543207" y="0"/>
            <a:ext cx="9105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10</a:t>
            </a:r>
            <a:r>
              <a:rPr kumimoji="1" lang="ja-JP" altLang="en-US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2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2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1026" name="Picture 2" descr="デパート・百貨店のイラスト">
            <a:extLst>
              <a:ext uri="{FF2B5EF4-FFF2-40B4-BE49-F238E27FC236}">
                <a16:creationId xmlns:a16="http://schemas.microsoft.com/office/drawing/2014/main" id="{F4161FF5-815A-4966-FCB5-C43589EE6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546" y="1375876"/>
            <a:ext cx="6040908" cy="548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24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602FC-D711-4216-8BA7-59CA34B05EB2}"/>
              </a:ext>
            </a:extLst>
          </p:cNvPr>
          <p:cNvSpPr txBox="1"/>
          <p:nvPr/>
        </p:nvSpPr>
        <p:spPr>
          <a:xfrm>
            <a:off x="1925960" y="0"/>
            <a:ext cx="8340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8</a:t>
            </a:r>
            <a:r>
              <a:rPr kumimoji="1" lang="ja-JP" altLang="en-US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8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2050" name="Picture 2" descr="図書館のイラスト「レンガ造りの図書館」">
            <a:extLst>
              <a:ext uri="{FF2B5EF4-FFF2-40B4-BE49-F238E27FC236}">
                <a16:creationId xmlns:a16="http://schemas.microsoft.com/office/drawing/2014/main" id="{C8CE1030-0162-CC80-747F-709DDE1FD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654" y="1479714"/>
            <a:ext cx="7076692" cy="537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1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602FC-D711-4216-8BA7-59CA34B05EB2}"/>
              </a:ext>
            </a:extLst>
          </p:cNvPr>
          <p:cNvSpPr txBox="1"/>
          <p:nvPr/>
        </p:nvSpPr>
        <p:spPr>
          <a:xfrm>
            <a:off x="1939509" y="0"/>
            <a:ext cx="8312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9</a:t>
            </a:r>
            <a:r>
              <a:rPr kumimoji="1" lang="ja-JP" altLang="en-US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2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3074" name="Picture 2" descr="病院と救急車のイラスト">
            <a:extLst>
              <a:ext uri="{FF2B5EF4-FFF2-40B4-BE49-F238E27FC236}">
                <a16:creationId xmlns:a16="http://schemas.microsoft.com/office/drawing/2014/main" id="{A8541821-598D-F109-58BC-2C8CEA32EC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 b="8866"/>
          <a:stretch/>
        </p:blipFill>
        <p:spPr bwMode="auto">
          <a:xfrm>
            <a:off x="2666998" y="1323439"/>
            <a:ext cx="6858000" cy="533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09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602FC-D711-4216-8BA7-59CA34B05EB2}"/>
              </a:ext>
            </a:extLst>
          </p:cNvPr>
          <p:cNvSpPr txBox="1"/>
          <p:nvPr/>
        </p:nvSpPr>
        <p:spPr>
          <a:xfrm>
            <a:off x="1562307" y="0"/>
            <a:ext cx="9067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10</a:t>
            </a:r>
            <a:r>
              <a:rPr kumimoji="1" lang="ja-JP" altLang="en-US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7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4098" name="Picture 2" descr="美術館・ギャラリーのイラスト">
            <a:extLst>
              <a:ext uri="{FF2B5EF4-FFF2-40B4-BE49-F238E27FC236}">
                <a16:creationId xmlns:a16="http://schemas.microsoft.com/office/drawing/2014/main" id="{613707C1-FEB5-96A4-AC9E-BE69357F26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9" b="7113"/>
          <a:stretch/>
        </p:blipFill>
        <p:spPr bwMode="auto">
          <a:xfrm>
            <a:off x="2335137" y="1191464"/>
            <a:ext cx="7521723" cy="566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83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9602FC-D711-4216-8BA7-59CA34B05EB2}"/>
              </a:ext>
            </a:extLst>
          </p:cNvPr>
          <p:cNvSpPr txBox="1"/>
          <p:nvPr/>
        </p:nvSpPr>
        <p:spPr>
          <a:xfrm>
            <a:off x="1926959" y="0"/>
            <a:ext cx="8338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9</a:t>
            </a:r>
            <a:r>
              <a:rPr kumimoji="1" lang="ja-JP" altLang="en-US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6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122" name="Picture 2" descr="郵便局のイラスト">
            <a:extLst>
              <a:ext uri="{FF2B5EF4-FFF2-40B4-BE49-F238E27FC236}">
                <a16:creationId xmlns:a16="http://schemas.microsoft.com/office/drawing/2014/main" id="{753BF37F-5341-C2B6-661A-7F395FB7F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48" y="1277863"/>
            <a:ext cx="5622304" cy="55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732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学校のイラスト">
            <a:extLst>
              <a:ext uri="{FF2B5EF4-FFF2-40B4-BE49-F238E27FC236}">
                <a16:creationId xmlns:a16="http://schemas.microsoft.com/office/drawing/2014/main" id="{4C551DD6-89AF-0924-8298-74E8ED2DAB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23643" r="137" b="14363"/>
          <a:stretch/>
        </p:blipFill>
        <p:spPr bwMode="auto">
          <a:xfrm>
            <a:off x="1497094" y="1853251"/>
            <a:ext cx="7472425" cy="463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机に座って授業中に勉強する男子学生のイラスト（中学生・高校生）">
            <a:extLst>
              <a:ext uri="{FF2B5EF4-FFF2-40B4-BE49-F238E27FC236}">
                <a16:creationId xmlns:a16="http://schemas.microsoft.com/office/drawing/2014/main" id="{0B1BFC35-E940-A583-BC31-8EF8CEDBD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99529" y="4749538"/>
            <a:ext cx="1561510" cy="154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授業で講義をする女性教員のイラスト">
            <a:extLst>
              <a:ext uri="{FF2B5EF4-FFF2-40B4-BE49-F238E27FC236}">
                <a16:creationId xmlns:a16="http://schemas.microsoft.com/office/drawing/2014/main" id="{4272887F-8965-FA9B-D047-97A43B637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802" y="3202708"/>
            <a:ext cx="1933476" cy="19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DD1313-F332-1161-C0C5-67DFF859CB95}"/>
              </a:ext>
            </a:extLst>
          </p:cNvPr>
          <p:cNvSpPr txBox="1"/>
          <p:nvPr/>
        </p:nvSpPr>
        <p:spPr>
          <a:xfrm>
            <a:off x="1905650" y="0"/>
            <a:ext cx="8380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8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00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15</a:t>
            </a:r>
            <a:r>
              <a:rPr kumimoji="1" lang="ja-JP" altLang="en-US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</a:t>
            </a:r>
            <a:r>
              <a:rPr kumimoji="1" lang="en-US" altLang="ja-JP" sz="8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3</a:t>
            </a:r>
            <a:r>
              <a:rPr kumimoji="1" lang="en-US" altLang="ja-JP" sz="8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</a:t>
            </a:r>
            <a:endParaRPr kumimoji="1" lang="ja-JP" altLang="en-US" sz="8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42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49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UD Digi Kyokasho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2022-09-19T01:51:34Z</dcterms:created>
  <dcterms:modified xsi:type="dcterms:W3CDTF">2022-09-19T02:20:34Z</dcterms:modified>
</cp:coreProperties>
</file>