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80" r:id="rId4"/>
    <p:sldId id="274" r:id="rId5"/>
    <p:sldId id="275" r:id="rId6"/>
    <p:sldId id="281" r:id="rId7"/>
    <p:sldId id="282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4365F-8E93-7A61-DFB1-B1B713B37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2A6523-7C6A-6541-D601-24D5D9C53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97399-71CB-788A-3706-7DADE3EE9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78191-DB8F-C50C-DD71-BFB88FE3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D230D-11AA-F08B-D2A9-9D2BDE65B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1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3625A-0F4F-F43E-0904-757AFDFAC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E974C-81C7-4F0C-F00E-D5D5A1099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2C15E-40B9-BE92-6FBA-CD2B8C415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0F8A5-9972-978E-79C8-0AC4E13F9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69EE5-953F-BC86-074E-1E8D77FE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6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0A4331-6A92-C517-8480-60082B99C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5A1E11-CCA5-21CB-5D61-90D3DD9B9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BA3C2-65BF-42EF-93AB-5DFB8E91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014D7-6407-5C0B-EBB1-3CA0D86C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82053-FCF8-C3BD-6CEB-C51F4D42A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1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4234A-07E7-DA73-B417-24CD43544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6105A-B18B-1195-FB2C-9BC9254DB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4AABB-F18C-C7EE-4726-E456C969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87C67-F1A2-F03B-9E60-5F2553D11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0C24D-A101-6B6A-0E3F-B5A674FF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4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6C4BD-FB69-B14D-F99C-8DB4C5558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E4945-197C-2C4E-F668-5678D50E3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C1025-3BE7-217F-D132-03F1BC44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8085A-9AFC-6E89-2C61-4C0EA1AA0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F1D64-2FCE-57E8-AC9A-66667970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0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A4329-670D-819A-98F8-0D6ED224D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E1EE3-50E1-C143-036E-5FF580601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26383-6010-F512-8DB9-E2A80F252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EEFD7-6BED-0A26-25FD-92B904F6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EDF39-6B31-7214-74B4-382C42D43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0A074-A73D-8E98-8803-537B7F4A8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4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26F88-59DA-5782-F639-7BE3CB85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95A2F-B81B-E0CD-F53B-FBEA556CE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9DA6F-861D-20DD-3986-3C13FE788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1BC7E-B388-8417-70B0-1E0B16075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2B28A6-B172-43A5-8F59-0062AD423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42D0C9-1BB7-FDC2-6EB7-74A36A28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C5CAE2-5379-C5F2-73F0-86C8C0FE6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72C048-625C-8D8C-B1C3-14C57950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3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92F00-3709-C0DE-7684-C88F68A6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B8B5F-FC05-100F-DC06-4E7B6B387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3FD520-A6EA-F344-58E9-DC04645E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67E11-5256-A253-CBF2-A50D5538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C235B-F7FC-B810-8FEC-11DE06C6B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76035B-8789-6610-D04D-01C28C9A5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13C19D-EB80-F02A-D280-4DDBF325B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86046-DBB0-C8C6-CC6E-912100280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23EB6-A955-A100-064C-20C68EA16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D10B2A-C109-A364-944B-6EF20B688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4D811-AB4C-D59F-0155-8132DDBC5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32376-1A42-9377-7CD2-2078FF2E6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9ABBE-776B-C45B-EC1B-6C28EF06D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3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B82CF-AA17-1EAB-686D-D7174AC5A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FECD05-906E-AB0C-F075-3EBD488C49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42B637-219E-9E37-4D51-FAE6D1EEF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C37D0-2740-139E-366F-84AAE71A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A83D6-D95F-A562-60B7-8A9A54FF1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78479-3608-3448-A9E4-624A6BA6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8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CF0E87-9442-EE49-A9E5-DE728BFF9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9945B-8C6B-0A87-B834-BD2240F95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AFD08-9FAF-C972-417D-CE79F49EB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59BA6-36B5-4C77-A4C1-06DC8BA2D555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E32F3-E771-5552-DC71-97FC48BD0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254B6-6B96-8226-5BE4-4F06378DB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EE46A-F6CD-45A6-95DA-8ABBB0559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1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253A0D-7CF4-4959-850D-56AC53F54DE2}"/>
              </a:ext>
            </a:extLst>
          </p:cNvPr>
          <p:cNvSpPr txBox="1"/>
          <p:nvPr/>
        </p:nvSpPr>
        <p:spPr>
          <a:xfrm>
            <a:off x="427809" y="747619"/>
            <a:ext cx="50189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</a:t>
            </a:r>
            <a:r>
              <a:rPr lang="ja-JP" altLang="en-US" sz="6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まい</a:t>
            </a:r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にち</a:t>
            </a:r>
            <a:endParaRPr lang="ja-JP" altLang="en-US" sz="60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FBA97-BAEF-4200-8AE6-1C985BA52C0F}"/>
              </a:ext>
            </a:extLst>
          </p:cNvPr>
          <p:cNvSpPr txBox="1"/>
          <p:nvPr/>
        </p:nvSpPr>
        <p:spPr>
          <a:xfrm>
            <a:off x="0" y="2510901"/>
            <a:ext cx="5874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8:00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16:00</a:t>
            </a:r>
            <a:endParaRPr lang="ja-JP" altLang="en-US" sz="6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1026" name="Picture 2" descr="机に座って授業中に勉強する男子学生のイラスト（中学生・高校生）">
            <a:extLst>
              <a:ext uri="{FF2B5EF4-FFF2-40B4-BE49-F238E27FC236}">
                <a16:creationId xmlns:a16="http://schemas.microsoft.com/office/drawing/2014/main" id="{D671DAA7-2728-2D4D-07FF-6C479ADD8D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1"/>
          <a:stretch/>
        </p:blipFill>
        <p:spPr bwMode="auto">
          <a:xfrm>
            <a:off x="5089688" y="0"/>
            <a:ext cx="65932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61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万能なビジネスマンのイラスト（男性）">
            <a:extLst>
              <a:ext uri="{FF2B5EF4-FFF2-40B4-BE49-F238E27FC236}">
                <a16:creationId xmlns:a16="http://schemas.microsoft.com/office/drawing/2014/main" id="{30B619A0-78B7-7EF6-6BC3-BEEBD1771C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2" t="10062" r="6197" b="11535"/>
          <a:stretch/>
        </p:blipFill>
        <p:spPr bwMode="auto">
          <a:xfrm>
            <a:off x="5521745" y="348791"/>
            <a:ext cx="6158065" cy="582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4">
            <a:extLst>
              <a:ext uri="{FF2B5EF4-FFF2-40B4-BE49-F238E27FC236}">
                <a16:creationId xmlns:a16="http://schemas.microsoft.com/office/drawing/2014/main" id="{7F3E7E49-38AE-B79E-A2AA-73FD1139B79B}"/>
              </a:ext>
            </a:extLst>
          </p:cNvPr>
          <p:cNvSpPr txBox="1"/>
          <p:nvPr/>
        </p:nvSpPr>
        <p:spPr>
          <a:xfrm>
            <a:off x="427809" y="747619"/>
            <a:ext cx="50189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</a:t>
            </a:r>
            <a:r>
              <a:rPr lang="ja-JP" altLang="en-US" sz="6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まい</a:t>
            </a:r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にち</a:t>
            </a:r>
            <a:endParaRPr lang="ja-JP" altLang="en-US" sz="60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E080AA6A-C4BB-5FE9-0676-779AC55CE98E}"/>
              </a:ext>
            </a:extLst>
          </p:cNvPr>
          <p:cNvSpPr txBox="1"/>
          <p:nvPr/>
        </p:nvSpPr>
        <p:spPr>
          <a:xfrm>
            <a:off x="0" y="2510901"/>
            <a:ext cx="5874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9:00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18:00</a:t>
            </a:r>
            <a:endParaRPr lang="ja-JP" altLang="en-US" sz="6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382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万能なビジネスマンのイラスト（男性）">
            <a:extLst>
              <a:ext uri="{FF2B5EF4-FFF2-40B4-BE49-F238E27FC236}">
                <a16:creationId xmlns:a16="http://schemas.microsoft.com/office/drawing/2014/main" id="{30B619A0-78B7-7EF6-6BC3-BEEBD1771C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2" t="10062" r="6197" b="11535"/>
          <a:stretch/>
        </p:blipFill>
        <p:spPr bwMode="auto">
          <a:xfrm>
            <a:off x="5521745" y="348791"/>
            <a:ext cx="6158065" cy="582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4">
            <a:extLst>
              <a:ext uri="{FF2B5EF4-FFF2-40B4-BE49-F238E27FC236}">
                <a16:creationId xmlns:a16="http://schemas.microsoft.com/office/drawing/2014/main" id="{7F3E7E49-38AE-B79E-A2AA-73FD1139B79B}"/>
              </a:ext>
            </a:extLst>
          </p:cNvPr>
          <p:cNvSpPr txBox="1"/>
          <p:nvPr/>
        </p:nvSpPr>
        <p:spPr>
          <a:xfrm>
            <a:off x="427809" y="747619"/>
            <a:ext cx="50189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あした</a:t>
            </a:r>
            <a:endParaRPr lang="en-US" altLang="ja-JP" sz="60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E080AA6A-C4BB-5FE9-0676-779AC55CE98E}"/>
              </a:ext>
            </a:extLst>
          </p:cNvPr>
          <p:cNvSpPr txBox="1"/>
          <p:nvPr/>
        </p:nvSpPr>
        <p:spPr>
          <a:xfrm>
            <a:off x="0" y="2510901"/>
            <a:ext cx="5874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8:45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17:45</a:t>
            </a:r>
            <a:endParaRPr lang="ja-JP" altLang="en-US" sz="6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051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FBA97-BAEF-4200-8AE6-1C985BA52C0F}"/>
              </a:ext>
            </a:extLst>
          </p:cNvPr>
          <p:cNvSpPr txBox="1"/>
          <p:nvPr/>
        </p:nvSpPr>
        <p:spPr>
          <a:xfrm>
            <a:off x="516511" y="1057925"/>
            <a:ext cx="53721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</a:t>
            </a:r>
            <a:r>
              <a:rPr lang="ja-JP" altLang="en-US" sz="6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げつようび</a:t>
            </a:r>
            <a:endParaRPr lang="en-US" altLang="ja-JP" sz="60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</a:t>
            </a:r>
            <a:r>
              <a:rPr lang="ja-JP" altLang="en-US" sz="6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endParaRPr lang="en-US" altLang="ja-JP" sz="60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6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きんよ</a:t>
            </a:r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うび</a:t>
            </a:r>
            <a:endParaRPr lang="en-US" altLang="ja-JP" sz="60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" name="Picture 2" descr="万能なビジネスマンのイラスト（男性）">
            <a:extLst>
              <a:ext uri="{FF2B5EF4-FFF2-40B4-BE49-F238E27FC236}">
                <a16:creationId xmlns:a16="http://schemas.microsoft.com/office/drawing/2014/main" id="{D07AD722-7C0B-3EAC-E676-4E167F0B58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2" t="10062" r="6197" b="11535"/>
          <a:stretch/>
        </p:blipFill>
        <p:spPr bwMode="auto">
          <a:xfrm>
            <a:off x="5521745" y="348791"/>
            <a:ext cx="6158065" cy="582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04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">
            <a:extLst>
              <a:ext uri="{FF2B5EF4-FFF2-40B4-BE49-F238E27FC236}">
                <a16:creationId xmlns:a16="http://schemas.microsoft.com/office/drawing/2014/main" id="{E61EA5AF-71F9-0097-9CD3-6D0DC66CD6C7}"/>
              </a:ext>
            </a:extLst>
          </p:cNvPr>
          <p:cNvSpPr txBox="1"/>
          <p:nvPr/>
        </p:nvSpPr>
        <p:spPr>
          <a:xfrm>
            <a:off x="427809" y="747619"/>
            <a:ext cx="50189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あした</a:t>
            </a:r>
            <a:endParaRPr lang="en-US" altLang="ja-JP" sz="60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テキスト ボックス 5">
            <a:extLst>
              <a:ext uri="{FF2B5EF4-FFF2-40B4-BE49-F238E27FC236}">
                <a16:creationId xmlns:a16="http://schemas.microsoft.com/office/drawing/2014/main" id="{18AF33D3-32F4-D50B-6FED-3445218EAC8C}"/>
              </a:ext>
            </a:extLst>
          </p:cNvPr>
          <p:cNvSpPr txBox="1"/>
          <p:nvPr/>
        </p:nvSpPr>
        <p:spPr>
          <a:xfrm>
            <a:off x="-1" y="2510901"/>
            <a:ext cx="6174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18:00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22:00</a:t>
            </a:r>
            <a:endParaRPr lang="ja-JP" altLang="en-US" sz="6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8" name="Picture 2" descr="机に座って授業中に勉強する男子学生のイラスト（中学生・高校生）">
            <a:extLst>
              <a:ext uri="{FF2B5EF4-FFF2-40B4-BE49-F238E27FC236}">
                <a16:creationId xmlns:a16="http://schemas.microsoft.com/office/drawing/2014/main" id="{3BE0767F-9BE0-7EF2-C950-16247A8DC9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1"/>
          <a:stretch/>
        </p:blipFill>
        <p:spPr bwMode="auto">
          <a:xfrm>
            <a:off x="5089688" y="0"/>
            <a:ext cx="65932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03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">
            <a:extLst>
              <a:ext uri="{FF2B5EF4-FFF2-40B4-BE49-F238E27FC236}">
                <a16:creationId xmlns:a16="http://schemas.microsoft.com/office/drawing/2014/main" id="{E61EA5AF-71F9-0097-9CD3-6D0DC66CD6C7}"/>
              </a:ext>
            </a:extLst>
          </p:cNvPr>
          <p:cNvSpPr txBox="1"/>
          <p:nvPr/>
        </p:nvSpPr>
        <p:spPr>
          <a:xfrm>
            <a:off x="427809" y="747619"/>
            <a:ext cx="50189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まいあさ</a:t>
            </a:r>
            <a:endParaRPr lang="en-US" altLang="ja-JP" sz="60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テキスト ボックス 5">
            <a:extLst>
              <a:ext uri="{FF2B5EF4-FFF2-40B4-BE49-F238E27FC236}">
                <a16:creationId xmlns:a16="http://schemas.microsoft.com/office/drawing/2014/main" id="{18AF33D3-32F4-D50B-6FED-3445218EAC8C}"/>
              </a:ext>
            </a:extLst>
          </p:cNvPr>
          <p:cNvSpPr txBox="1"/>
          <p:nvPr/>
        </p:nvSpPr>
        <p:spPr>
          <a:xfrm>
            <a:off x="311083" y="2510901"/>
            <a:ext cx="6174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6:00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7:30</a:t>
            </a:r>
            <a:endParaRPr lang="ja-JP" altLang="en-US" sz="6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8" name="Picture 2" descr="机に座って授業中に勉強する男子学生のイラスト（中学生・高校生）">
            <a:extLst>
              <a:ext uri="{FF2B5EF4-FFF2-40B4-BE49-F238E27FC236}">
                <a16:creationId xmlns:a16="http://schemas.microsoft.com/office/drawing/2014/main" id="{3BE0767F-9BE0-7EF2-C950-16247A8DC9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1"/>
          <a:stretch/>
        </p:blipFill>
        <p:spPr bwMode="auto">
          <a:xfrm>
            <a:off x="5089688" y="0"/>
            <a:ext cx="65932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266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">
            <a:extLst>
              <a:ext uri="{FF2B5EF4-FFF2-40B4-BE49-F238E27FC236}">
                <a16:creationId xmlns:a16="http://schemas.microsoft.com/office/drawing/2014/main" id="{E61EA5AF-71F9-0097-9CD3-6D0DC66CD6C7}"/>
              </a:ext>
            </a:extLst>
          </p:cNvPr>
          <p:cNvSpPr txBox="1"/>
          <p:nvPr/>
        </p:nvSpPr>
        <p:spPr>
          <a:xfrm>
            <a:off x="427809" y="747619"/>
            <a:ext cx="50189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まいばん</a:t>
            </a:r>
            <a:endParaRPr lang="en-US" altLang="ja-JP" sz="6000" b="1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テキスト ボックス 5">
            <a:extLst>
              <a:ext uri="{FF2B5EF4-FFF2-40B4-BE49-F238E27FC236}">
                <a16:creationId xmlns:a16="http://schemas.microsoft.com/office/drawing/2014/main" id="{18AF33D3-32F4-D50B-6FED-3445218EAC8C}"/>
              </a:ext>
            </a:extLst>
          </p:cNvPr>
          <p:cNvSpPr txBox="1"/>
          <p:nvPr/>
        </p:nvSpPr>
        <p:spPr>
          <a:xfrm>
            <a:off x="-1" y="2510901"/>
            <a:ext cx="6174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 21:20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24:00</a:t>
            </a:r>
            <a:endParaRPr lang="ja-JP" altLang="en-US" sz="6000" b="1" dirty="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8" name="Picture 2" descr="机に座って授業中に勉強する男子学生のイラスト（中学生・高校生）">
            <a:extLst>
              <a:ext uri="{FF2B5EF4-FFF2-40B4-BE49-F238E27FC236}">
                <a16:creationId xmlns:a16="http://schemas.microsoft.com/office/drawing/2014/main" id="{3BE0767F-9BE0-7EF2-C950-16247A8DC9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1"/>
          <a:stretch/>
        </p:blipFill>
        <p:spPr bwMode="auto">
          <a:xfrm>
            <a:off x="5089688" y="0"/>
            <a:ext cx="65932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571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机に座って授業中に勉強する男子学生のイラスト（中学生・高校生）">
            <a:extLst>
              <a:ext uri="{FF2B5EF4-FFF2-40B4-BE49-F238E27FC236}">
                <a16:creationId xmlns:a16="http://schemas.microsoft.com/office/drawing/2014/main" id="{52852F16-06B5-71CA-234A-BB0D579006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1"/>
          <a:stretch/>
        </p:blipFill>
        <p:spPr bwMode="auto">
          <a:xfrm>
            <a:off x="5089688" y="0"/>
            <a:ext cx="65932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5">
            <a:extLst>
              <a:ext uri="{FF2B5EF4-FFF2-40B4-BE49-F238E27FC236}">
                <a16:creationId xmlns:a16="http://schemas.microsoft.com/office/drawing/2014/main" id="{ED158016-FD9E-676A-9A25-48872EFF0A0B}"/>
              </a:ext>
            </a:extLst>
          </p:cNvPr>
          <p:cNvSpPr txBox="1"/>
          <p:nvPr/>
        </p:nvSpPr>
        <p:spPr>
          <a:xfrm>
            <a:off x="516511" y="1057925"/>
            <a:ext cx="53721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かよ</a:t>
            </a:r>
            <a:r>
              <a:rPr lang="ja-JP" altLang="en-US" sz="6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うび</a:t>
            </a:r>
            <a:endParaRPr lang="en-US" altLang="ja-JP" sz="60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</a:t>
            </a:r>
            <a:r>
              <a:rPr lang="ja-JP" altLang="en-US" sz="6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endParaRPr lang="en-US" altLang="ja-JP" sz="60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6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きんよ</a:t>
            </a:r>
            <a:r>
              <a:rPr lang="ja-JP" altLang="en-US" sz="60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うび</a:t>
            </a:r>
            <a:endParaRPr lang="en-US" altLang="ja-JP" sz="60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3750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74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UD デジタル 教科書体 NP-B</vt:lpstr>
      <vt:lpstr>UD デジタル 教科書体 NP-B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2022-09-19T09:17:34Z</dcterms:created>
  <dcterms:modified xsi:type="dcterms:W3CDTF">2022-09-19T09:31:33Z</dcterms:modified>
</cp:coreProperties>
</file>