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30BD-14A3-5760-4A31-D9A2413BA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AED25-7EBF-CD08-8A19-2ABA6052F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91E49-A19A-9B4F-CDD9-B03FE5EE1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5467D-1D73-459E-C0F1-CAA62CEF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C2EA7-7773-D09D-5CEC-1BFD00CC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5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B50AA-0EAF-FD4E-8FE8-F190FBE00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E6523-90CF-3B6A-7A69-6DAABB91E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E350-05D2-97F7-CDD1-888A5538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51111-3C36-F462-90DE-090A9C755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6E046-A5CE-44BB-144A-D1FC0F8F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9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F7FB1-4580-1D5B-7CF8-1D8923879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41F5F-DD0B-CAF4-E465-BF1EEF366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0FFD8-1A28-8626-4AE7-0D225621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56AAE-604F-905A-2616-099334E9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7CCE6-D358-6EBA-0A18-D75A77F5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6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0C26E-E90C-46C3-7831-55E3EE77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57BFE-5EFC-2C8D-BC11-972F655D2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B37A4-E07D-E667-2310-119FCE68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E3FE-C6CB-F475-A067-A833E4EA9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C128-8EFF-BE88-025C-04659FC1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0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2650-E25C-AD09-9371-3157F4395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808CC-B316-0BA1-1771-0581B505C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A8E31-BAB8-E317-8FC8-F3AD7F45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48BE3-B725-9401-7ED7-DDCD1F469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4F9E7-4C8F-77EB-FE52-968E11FA4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2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70336-C69A-E3E7-8B0C-49899583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F8B20-0533-E6AE-1188-142FEE9A7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656BB-9210-48C5-0B67-C8AB36AA8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82BB6-DC85-C5CE-A731-527D9453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96B78-939A-4415-260A-AD2DBD7F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A2BE5-5F39-4BDF-9789-EA697B3B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1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9FFC6-633F-FCC7-0DDB-C55205C7B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945C5-8B96-A8A7-8186-549A6231B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DBC44-0CDB-2CAE-394B-C3D70AB84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186AC-409F-7D19-D78F-4C29C0FB5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EDD38-2273-6EC0-DBFD-4A574EA13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54400C-EC7D-4BE6-42CB-AE79A932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A52A08-2413-D559-DB33-9EAF0E121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F97CF0-1E06-8995-B971-1663DD3AB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6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E529-FECE-2694-EC8A-00A8E5408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1649B9-1F1E-FEB5-CD4F-42F7F52E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CDA258-0624-2986-FFC1-1932283F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920E6-2CF1-A7A7-E7AA-08DDDECA5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7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AC8189-54CF-136A-ADCA-4C291FAC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A75A81-126A-9A24-7F24-B43954DD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D7D8B-CE98-34FE-D86D-45802587E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9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6888B-C795-19B9-8CE3-61C03171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1D825-ADB2-441C-96B0-BEA0C56A6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09261-A988-AABC-3E92-DE69B4ACD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F221A-676E-EAC4-488A-D9A507436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C221B-5272-3125-B6E4-1D77AE6E3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F1AE4-949A-4889-BA22-A180F3BC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7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80A9-A689-CBD8-2FB1-61CB0BA89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118D9F-D58E-B458-60B4-4D5C9AF448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1F7680-3BA0-1742-5B3E-B454F9ECB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188FF-C796-74BF-D8F6-2E71073B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7542-AAB2-491C-2735-14148A8C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764E60-264F-1A29-E4A1-B49CBE5F7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5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0292B0-A77D-0427-0806-0359B8F1F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9E9A7-CDC7-1621-BA40-BAF4CE570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9E399-4510-7115-A664-2D48A222F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2A6C-509D-4D65-948A-119231AE5D98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0851-3257-CF3D-38F3-4659DCA2C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16CDE-1942-215E-96AB-DC4E12756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78031-701D-4E4D-B237-3B6808269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7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電話をするビジネスマンのイラスト（男性）">
            <a:extLst>
              <a:ext uri="{FF2B5EF4-FFF2-40B4-BE49-F238E27FC236}">
                <a16:creationId xmlns:a16="http://schemas.microsoft.com/office/drawing/2014/main" id="{0A4896F5-3D5C-B132-B26D-773E488A1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9" t="10035" r="28511" b="18763"/>
          <a:stretch/>
        </p:blipFill>
        <p:spPr bwMode="auto">
          <a:xfrm>
            <a:off x="4949073" y="801360"/>
            <a:ext cx="4232634" cy="605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B49896-CF1D-2B79-C67E-F4E728F9D731}"/>
              </a:ext>
            </a:extLst>
          </p:cNvPr>
          <p:cNvSpPr/>
          <p:nvPr/>
        </p:nvSpPr>
        <p:spPr>
          <a:xfrm>
            <a:off x="1904214" y="556181"/>
            <a:ext cx="3073139" cy="2102178"/>
          </a:xfrm>
          <a:prstGeom prst="wedgeEllipseCallout">
            <a:avLst>
              <a:gd name="adj1" fmla="val 59842"/>
              <a:gd name="adj2" fmla="val 369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ACA9C1-AD25-818E-2515-0036B95FAA10}"/>
              </a:ext>
            </a:extLst>
          </p:cNvPr>
          <p:cNvSpPr txBox="1"/>
          <p:nvPr/>
        </p:nvSpPr>
        <p:spPr>
          <a:xfrm>
            <a:off x="1904214" y="1131216"/>
            <a:ext cx="325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こんにちは</a:t>
            </a:r>
            <a:endParaRPr lang="en-US" sz="4400" b="1">
              <a:latin typeface="HP Simplified Jpan Light" panose="020B0300000000000000" pitchFamily="34" charset="-128"/>
              <a:ea typeface="HP Simplified Jpan Light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3558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電話をするビジネスマンのイラスト（男性）">
            <a:extLst>
              <a:ext uri="{FF2B5EF4-FFF2-40B4-BE49-F238E27FC236}">
                <a16:creationId xmlns:a16="http://schemas.microsoft.com/office/drawing/2014/main" id="{0A4896F5-3D5C-B132-B26D-773E488A1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9" t="10035" r="28511" b="18763"/>
          <a:stretch/>
        </p:blipFill>
        <p:spPr bwMode="auto">
          <a:xfrm>
            <a:off x="4949073" y="801360"/>
            <a:ext cx="4232634" cy="605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B49896-CF1D-2B79-C67E-F4E728F9D731}"/>
              </a:ext>
            </a:extLst>
          </p:cNvPr>
          <p:cNvSpPr/>
          <p:nvPr/>
        </p:nvSpPr>
        <p:spPr>
          <a:xfrm>
            <a:off x="1904214" y="556181"/>
            <a:ext cx="3073139" cy="2102178"/>
          </a:xfrm>
          <a:prstGeom prst="wedgeEllipseCallout">
            <a:avLst>
              <a:gd name="adj1" fmla="val 59842"/>
              <a:gd name="adj2" fmla="val 369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ACA9C1-AD25-818E-2515-0036B95FAA10}"/>
              </a:ext>
            </a:extLst>
          </p:cNvPr>
          <p:cNvSpPr txBox="1"/>
          <p:nvPr/>
        </p:nvSpPr>
        <p:spPr>
          <a:xfrm>
            <a:off x="2733773" y="1112363"/>
            <a:ext cx="1696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Hello</a:t>
            </a:r>
            <a:endParaRPr lang="en-US" sz="4400" b="1">
              <a:latin typeface="HP Simplified Jpan Light" panose="020B0300000000000000" pitchFamily="34" charset="-128"/>
              <a:ea typeface="HP Simplified Jpan Light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71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B49896-CF1D-2B79-C67E-F4E728F9D731}"/>
              </a:ext>
            </a:extLst>
          </p:cNvPr>
          <p:cNvSpPr/>
          <p:nvPr/>
        </p:nvSpPr>
        <p:spPr>
          <a:xfrm>
            <a:off x="1187778" y="4185500"/>
            <a:ext cx="4272913" cy="2102178"/>
          </a:xfrm>
          <a:prstGeom prst="wedgeEllipseCallout">
            <a:avLst>
              <a:gd name="adj1" fmla="val 76896"/>
              <a:gd name="adj2" fmla="val 1900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ACA9C1-AD25-818E-2515-0036B95FAA10}"/>
              </a:ext>
            </a:extLst>
          </p:cNvPr>
          <p:cNvSpPr txBox="1"/>
          <p:nvPr/>
        </p:nvSpPr>
        <p:spPr>
          <a:xfrm>
            <a:off x="1317182" y="4851868"/>
            <a:ext cx="42729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おげんきですか</a:t>
            </a:r>
            <a:endParaRPr lang="en-US" sz="4400" b="1">
              <a:latin typeface="HP Simplified Jpan Light" panose="020B0300000000000000" pitchFamily="34" charset="-128"/>
              <a:ea typeface="HP Simplified Jpan Light" panose="020B0300000000000000" pitchFamily="34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170DA7-E66E-B05D-8E61-3576F794B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239" y="627697"/>
            <a:ext cx="4774849" cy="560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B49896-CF1D-2B79-C67E-F4E728F9D731}"/>
              </a:ext>
            </a:extLst>
          </p:cNvPr>
          <p:cNvSpPr/>
          <p:nvPr/>
        </p:nvSpPr>
        <p:spPr>
          <a:xfrm>
            <a:off x="1875934" y="4185500"/>
            <a:ext cx="3584757" cy="2102178"/>
          </a:xfrm>
          <a:prstGeom prst="wedgeEllipseCallout">
            <a:avLst>
              <a:gd name="adj1" fmla="val 76896"/>
              <a:gd name="adj2" fmla="val 1900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ACA9C1-AD25-818E-2515-0036B95FAA10}"/>
              </a:ext>
            </a:extLst>
          </p:cNvPr>
          <p:cNvSpPr txBox="1"/>
          <p:nvPr/>
        </p:nvSpPr>
        <p:spPr>
          <a:xfrm>
            <a:off x="2863177" y="4776454"/>
            <a:ext cx="20953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Dear…</a:t>
            </a:r>
            <a:endParaRPr lang="en-US" sz="4400" b="1">
              <a:latin typeface="HP Simplified Jpan Light" panose="020B0300000000000000" pitchFamily="34" charset="-128"/>
              <a:ea typeface="HP Simplified Jpan Light" panose="020B0300000000000000" pitchFamily="34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170DA7-E66E-B05D-8E61-3576F794B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239" y="627697"/>
            <a:ext cx="4774849" cy="560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1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書く手のイラスト">
            <a:extLst>
              <a:ext uri="{FF2B5EF4-FFF2-40B4-BE49-F238E27FC236}">
                <a16:creationId xmlns:a16="http://schemas.microsoft.com/office/drawing/2014/main" id="{E97FF3A5-4F26-10EB-C172-FD86E1E86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331ED9-A52B-25A7-FBB6-5453AAB2CE1D}"/>
              </a:ext>
            </a:extLst>
          </p:cNvPr>
          <p:cNvSpPr txBox="1"/>
          <p:nvPr/>
        </p:nvSpPr>
        <p:spPr>
          <a:xfrm>
            <a:off x="193821" y="4727820"/>
            <a:ext cx="7432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u="sng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なまえ：　やまだ　たろう</a:t>
            </a:r>
            <a:endParaRPr lang="en-US" sz="4000" b="1" u="sng">
              <a:latin typeface="HP Simplified Jpan Light" panose="020B0300000000000000" pitchFamily="34" charset="-128"/>
              <a:ea typeface="HP Simplified Jpan Light" panose="020B0300000000000000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3718C-F3D8-3556-740A-0AB28A96FD53}"/>
              </a:ext>
            </a:extLst>
          </p:cNvPr>
          <p:cNvSpPr txBox="1"/>
          <p:nvPr/>
        </p:nvSpPr>
        <p:spPr>
          <a:xfrm>
            <a:off x="6417511" y="5435706"/>
            <a:ext cx="3415645" cy="3959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3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書く手のイラスト">
            <a:extLst>
              <a:ext uri="{FF2B5EF4-FFF2-40B4-BE49-F238E27FC236}">
                <a16:creationId xmlns:a16="http://schemas.microsoft.com/office/drawing/2014/main" id="{E97FF3A5-4F26-10EB-C172-FD86E1E86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331ED9-A52B-25A7-FBB6-5453AAB2CE1D}"/>
              </a:ext>
            </a:extLst>
          </p:cNvPr>
          <p:cNvSpPr txBox="1"/>
          <p:nvPr/>
        </p:nvSpPr>
        <p:spPr>
          <a:xfrm>
            <a:off x="957392" y="4790874"/>
            <a:ext cx="7432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u="sng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Name</a:t>
            </a:r>
            <a:r>
              <a:rPr lang="ja-JP" altLang="en-US" sz="4000" b="1" u="sng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：　</a:t>
            </a:r>
            <a:r>
              <a:rPr lang="en-US" altLang="ja-JP" sz="4000" b="1" u="sng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Yamada Taro</a:t>
            </a:r>
            <a:r>
              <a:rPr lang="ja-JP" altLang="en-US" sz="4000" b="1" u="sng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　</a:t>
            </a:r>
            <a:r>
              <a:rPr lang="en-US" altLang="ja-JP" sz="4000" b="1" u="sng">
                <a:latin typeface="HP Simplified Jpan Light" panose="020B0300000000000000" pitchFamily="34" charset="-128"/>
                <a:ea typeface="HP Simplified Jpan Light" panose="020B0300000000000000" pitchFamily="34" charset="-128"/>
              </a:rPr>
              <a:t>.</a:t>
            </a:r>
            <a:endParaRPr lang="en-US" sz="4000" b="1" u="sng">
              <a:latin typeface="HP Simplified Jpan Light" panose="020B0300000000000000" pitchFamily="34" charset="-128"/>
              <a:ea typeface="HP Simplified Jpan Light" panose="020B0300000000000000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3718C-F3D8-3556-740A-0AB28A96FD53}"/>
              </a:ext>
            </a:extLst>
          </p:cNvPr>
          <p:cNvSpPr txBox="1"/>
          <p:nvPr/>
        </p:nvSpPr>
        <p:spPr>
          <a:xfrm>
            <a:off x="6191268" y="5413919"/>
            <a:ext cx="3415645" cy="3959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映画館のイラスト">
            <a:extLst>
              <a:ext uri="{FF2B5EF4-FFF2-40B4-BE49-F238E27FC236}">
                <a16:creationId xmlns:a16="http://schemas.microsoft.com/office/drawing/2014/main" id="{EF70DE2C-D822-6509-DF2F-A62942BC3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422" y="0"/>
            <a:ext cx="8085155" cy="684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1D2A28F-ADFC-4AA0-C2D4-7D28B4D0B72B}"/>
              </a:ext>
            </a:extLst>
          </p:cNvPr>
          <p:cNvSpPr/>
          <p:nvPr/>
        </p:nvSpPr>
        <p:spPr>
          <a:xfrm rot="19699567">
            <a:off x="3275215" y="3239506"/>
            <a:ext cx="4136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516540"/>
              </a:avLst>
            </a:prstTxWarp>
            <a:spAutoFit/>
          </a:bodyPr>
          <a:lstStyle/>
          <a:p>
            <a:pPr algn="ctr"/>
            <a:r>
              <a:rPr lang="ja-JP" altLang="en-US" sz="3200" b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あいしてる</a:t>
            </a:r>
            <a:endParaRPr lang="en-US" sz="3200" b="1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78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映画館のイラスト">
            <a:extLst>
              <a:ext uri="{FF2B5EF4-FFF2-40B4-BE49-F238E27FC236}">
                <a16:creationId xmlns:a16="http://schemas.microsoft.com/office/drawing/2014/main" id="{EF70DE2C-D822-6509-DF2F-A62942BC3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422" y="0"/>
            <a:ext cx="8085155" cy="684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1D2A28F-ADFC-4AA0-C2D4-7D28B4D0B72B}"/>
              </a:ext>
            </a:extLst>
          </p:cNvPr>
          <p:cNvSpPr/>
          <p:nvPr/>
        </p:nvSpPr>
        <p:spPr>
          <a:xfrm rot="19699567">
            <a:off x="3209228" y="3254927"/>
            <a:ext cx="4136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516540"/>
              </a:avLst>
            </a:prstTxWarp>
            <a:spAutoFit/>
          </a:bodyPr>
          <a:lstStyle/>
          <a:p>
            <a:pPr algn="ctr"/>
            <a:r>
              <a:rPr lang="en-US" sz="3200" b="1" i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l love you.</a:t>
            </a:r>
          </a:p>
        </p:txBody>
      </p:sp>
    </p:spTree>
    <p:extLst>
      <p:ext uri="{BB962C8B-B14F-4D97-AF65-F5344CB8AC3E}">
        <p14:creationId xmlns:p14="http://schemas.microsoft.com/office/powerpoint/2010/main" val="207339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HP Simplified Jpan Light</vt:lpstr>
      <vt:lpstr>UD Digi Kyokasho NK-R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2022-09-21T09:15:21Z</dcterms:created>
  <dcterms:modified xsi:type="dcterms:W3CDTF">2022-09-21T09:43:11Z</dcterms:modified>
</cp:coreProperties>
</file>