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8" r:id="rId3"/>
    <p:sldId id="304" r:id="rId4"/>
    <p:sldId id="293" r:id="rId5"/>
    <p:sldId id="299" r:id="rId6"/>
    <p:sldId id="301" r:id="rId7"/>
    <p:sldId id="308" r:id="rId8"/>
    <p:sldId id="303" r:id="rId9"/>
    <p:sldId id="302" r:id="rId10"/>
    <p:sldId id="30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18AA0-81B8-16E2-8ACF-1A9691322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1F258-0C94-4901-5136-196754E90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22CB5-A956-1FB0-75EE-9BC7F3160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2995-BB7D-4ECE-8E39-1FBD96E8985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5F372-EE31-2240-07DB-4B053DB35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C6504-9149-C775-455D-B7C731CF7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37AE-12E1-4596-B7C9-93EE0E90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1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CA902-0BC4-C1FA-D2DA-1E6987C40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680A3-D0F1-C5AC-E909-F747B998F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7EE7C-6227-7C2B-E733-1FEFE310B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2995-BB7D-4ECE-8E39-1FBD96E8985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A9EBD-6785-D35A-040B-015DAF0F0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570EC-842E-B95D-5EFF-348C4C8A0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37AE-12E1-4596-B7C9-93EE0E90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494C43-0DCF-64AF-14CE-511C8F9A1B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8EFF3E-8553-69A4-7AF8-E683A8296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63DDE-B4D7-B0FC-3AEE-DBB1E378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2995-BB7D-4ECE-8E39-1FBD96E8985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E1FD9-2A31-D963-7FC6-DA44ED9F8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E04B2-3F09-9240-5549-77C53BF2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37AE-12E1-4596-B7C9-93EE0E90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5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4F46-8A8C-5B6E-322A-DC36F3FD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FF849-16C6-71FB-80D2-8697D30E7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8EF7D-114E-BFA0-B6A3-B04353789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2995-BB7D-4ECE-8E39-1FBD96E8985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27676-E635-25F3-7F60-C5235D685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70C09-FB47-0CFB-C7EB-A64C00749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37AE-12E1-4596-B7C9-93EE0E90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5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C57E1-6353-4F72-D133-A2FB4827C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984C9-B86D-4EAA-F10A-ED942C480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C02C6-3FF0-DEB5-128F-25A49F0AC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2995-BB7D-4ECE-8E39-1FBD96E8985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6A062-D19C-3B31-E8EB-7A04BB5DA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C1BCB-70F8-35AE-3048-FA1BB3D12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37AE-12E1-4596-B7C9-93EE0E90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6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0609F-F3B7-4DD6-9168-7E87951C0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69B09-4C2D-672C-7ACD-FA8113DA6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B7375-E193-7641-094C-993F1B47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0B62E-8CB1-C3EE-C150-31777982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2995-BB7D-4ECE-8E39-1FBD96E8985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E4B9A-D7A9-C0C6-52C1-AAAFED29F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47552-4937-219C-1E16-D3E9217C0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37AE-12E1-4596-B7C9-93EE0E90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2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9A059-3570-E30A-6F62-873B14E1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11890-02D9-5EFF-702E-590B63EDD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A2EFC-DDCC-3E31-A635-5D006B173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40688D-27D3-E229-56BC-5E609BBC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90713-C8AC-5429-2675-0A004D88B8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DE32BF-E8A1-489C-0EC1-9B69AB358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2995-BB7D-4ECE-8E39-1FBD96E8985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8B6883-3957-79D7-B0A8-44531A441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909721-C5B7-BB30-6160-8E7A4D727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37AE-12E1-4596-B7C9-93EE0E90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3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3A964-6232-6FC3-24FC-CB1F293B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8C31D2-D965-D16A-579C-60FEF3452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2995-BB7D-4ECE-8E39-1FBD96E8985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FA5AB-5574-78DB-67E1-F9388A938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3DCE9-17F8-BB33-3621-88B803319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37AE-12E1-4596-B7C9-93EE0E90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8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188FF2-8E85-0659-6A32-9D265621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2995-BB7D-4ECE-8E39-1FBD96E8985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CBCB5A-BF00-5CC6-4D02-A6E05B498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D54B9-7429-D077-0BC5-42131822F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37AE-12E1-4596-B7C9-93EE0E90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7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3D4B-596E-6C69-B49B-B78A0FB34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81664-23D3-F65C-1E3F-0858D05F6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FD32B-73EA-8D80-1364-82676D1A5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D8E3B-65A4-F290-DFDC-E207F1167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2995-BB7D-4ECE-8E39-1FBD96E8985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ADD05-EEAC-330B-3ABF-5EDDDAE39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520E0-B098-9237-F411-989ABBB81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37AE-12E1-4596-B7C9-93EE0E90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3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4D55A-9C09-0108-E972-35FDB0E3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AD3452-9833-2B0B-68B2-34591C4FC8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EF42C-6FE6-010C-6A36-BBEC9BFD5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CC2DC-31B9-C483-D6C3-985AC21D5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2995-BB7D-4ECE-8E39-1FBD96E8985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9A9D0-2DE9-9B20-757F-8BB99D06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576FB-7824-6F3E-BBFB-B0F274DE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37AE-12E1-4596-B7C9-93EE0E90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2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7E92BA-BC68-3BB1-9B36-A7E025D28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22AF3-B40F-D11B-F27A-66C3C571A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4FF4E-26C9-EE36-8DC2-753AFD9E7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B2995-BB7D-4ECE-8E39-1FBD96E8985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EF943-7355-5126-EBEA-79ADE06DA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256E4-9423-3EF1-A4EE-110614409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137AE-12E1-4596-B7C9-93EE0E90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0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37CDA9E-C935-BF32-B225-0909DCB4F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366" y="2376454"/>
            <a:ext cx="3869662" cy="297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DA7938-197C-1CD4-15B7-A7AB5DC21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28" y="0"/>
            <a:ext cx="4404716" cy="47529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452F7F-3CA3-C425-D70C-168E0A7EE0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4"/>
          <a:stretch/>
        </p:blipFill>
        <p:spPr>
          <a:xfrm flipH="1">
            <a:off x="1463555" y="1314165"/>
            <a:ext cx="1694425" cy="554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40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19E3A3-6DBF-490C-905A-79D60BB46160}"/>
              </a:ext>
            </a:extLst>
          </p:cNvPr>
          <p:cNvSpPr txBox="1"/>
          <p:nvPr/>
        </p:nvSpPr>
        <p:spPr>
          <a:xfrm>
            <a:off x="263421" y="206151"/>
            <a:ext cx="4060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せんげつ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B1E2C1-B298-82F9-B331-88AF875E13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6" r="21683"/>
          <a:stretch/>
        </p:blipFill>
        <p:spPr>
          <a:xfrm>
            <a:off x="7547645" y="0"/>
            <a:ext cx="4644355" cy="460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57BF0B-639B-88F3-43BA-BF8A4244A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44" y="3725570"/>
            <a:ext cx="3714822" cy="2661253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2976A38-800B-4C80-6D5F-F4E15CAF1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366" y="2376454"/>
            <a:ext cx="3869662" cy="297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935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F4270D2-94E1-4846-9CC5-68D0ED669DCD}"/>
              </a:ext>
            </a:extLst>
          </p:cNvPr>
          <p:cNvSpPr txBox="1"/>
          <p:nvPr/>
        </p:nvSpPr>
        <p:spPr>
          <a:xfrm>
            <a:off x="161820" y="206151"/>
            <a:ext cx="4016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らいねん</a:t>
            </a:r>
            <a:endParaRPr kumimoji="1" lang="ja-JP" altLang="en-US" sz="60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050" name="Picture 2" descr="日本地図のイラスト">
            <a:extLst>
              <a:ext uri="{FF2B5EF4-FFF2-40B4-BE49-F238E27FC236}">
                <a16:creationId xmlns:a16="http://schemas.microsoft.com/office/drawing/2014/main" id="{12F5CB2A-C29C-3908-4E29-D0C1ABF5F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753" y="0"/>
            <a:ext cx="5538247" cy="553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D20903-E25A-7C1D-666F-C0507D249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44" y="3725570"/>
            <a:ext cx="3714822" cy="2661253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7DC706B-9948-FA14-8F74-957C10874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366" y="2376454"/>
            <a:ext cx="3869662" cy="297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12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19E3A3-6DBF-490C-905A-79D60BB46160}"/>
              </a:ext>
            </a:extLst>
          </p:cNvPr>
          <p:cNvSpPr txBox="1"/>
          <p:nvPr/>
        </p:nvSpPr>
        <p:spPr>
          <a:xfrm>
            <a:off x="263421" y="206151"/>
            <a:ext cx="4060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きのう</a:t>
            </a:r>
          </a:p>
        </p:txBody>
      </p:sp>
      <p:pic>
        <p:nvPicPr>
          <p:cNvPr id="3" name="Picture 2" descr="学校のイラスト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" t="23643" r="5957" b="14363"/>
          <a:stretch/>
        </p:blipFill>
        <p:spPr bwMode="auto">
          <a:xfrm>
            <a:off x="7305773" y="0"/>
            <a:ext cx="4886227" cy="32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机に座って授業中に勉強する男子学生のイラスト（中学生・高校生）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92149" y="4020770"/>
            <a:ext cx="2470888" cy="24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授業で講義をする女性教員のイラスト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2"/>
          <a:stretch/>
        </p:blipFill>
        <p:spPr bwMode="auto">
          <a:xfrm>
            <a:off x="9721111" y="2687289"/>
            <a:ext cx="2470889" cy="266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0505972-FE4B-0428-6676-3592B6984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366" y="2376454"/>
            <a:ext cx="3869662" cy="297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8F96DF-7A90-5B55-19FA-F8BE70FB3E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9" t="15052" r="1"/>
          <a:stretch/>
        </p:blipFill>
        <p:spPr>
          <a:xfrm>
            <a:off x="1200472" y="2376454"/>
            <a:ext cx="2255861" cy="44815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D5CFD4-606C-BBA8-5A10-FA7508F86013}"/>
              </a:ext>
            </a:extLst>
          </p:cNvPr>
          <p:cNvSpPr txBox="1"/>
          <p:nvPr/>
        </p:nvSpPr>
        <p:spPr>
          <a:xfrm>
            <a:off x="2912882" y="2017336"/>
            <a:ext cx="95210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3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19E3A3-6DBF-490C-905A-79D60BB46160}"/>
              </a:ext>
            </a:extLst>
          </p:cNvPr>
          <p:cNvSpPr txBox="1"/>
          <p:nvPr/>
        </p:nvSpPr>
        <p:spPr>
          <a:xfrm>
            <a:off x="263420" y="206151"/>
            <a:ext cx="46385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せんしゅうの</a:t>
            </a:r>
            <a:endParaRPr kumimoji="1" lang="en-US" altLang="ja-JP" sz="54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5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きんようび</a:t>
            </a:r>
          </a:p>
        </p:txBody>
      </p:sp>
      <p:pic>
        <p:nvPicPr>
          <p:cNvPr id="4" name="Picture 3" descr="病院と救急車のイラスト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6" b="9224"/>
          <a:stretch/>
        </p:blipFill>
        <p:spPr bwMode="auto">
          <a:xfrm>
            <a:off x="6996287" y="0"/>
            <a:ext cx="5195713" cy="399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67D54BD-9C26-7D89-132A-29E052B09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366" y="2376454"/>
            <a:ext cx="3869662" cy="297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2C6299-3CA4-D193-10CC-E83F42A0F2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82" r="48636"/>
          <a:stretch/>
        </p:blipFill>
        <p:spPr>
          <a:xfrm flipH="1">
            <a:off x="1483643" y="1960477"/>
            <a:ext cx="1813380" cy="489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2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19E3A3-6DBF-490C-905A-79D60BB46160}"/>
              </a:ext>
            </a:extLst>
          </p:cNvPr>
          <p:cNvSpPr txBox="1"/>
          <p:nvPr/>
        </p:nvSpPr>
        <p:spPr>
          <a:xfrm>
            <a:off x="263421" y="206151"/>
            <a:ext cx="256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あした</a:t>
            </a:r>
            <a:endParaRPr kumimoji="1" lang="ja-JP" altLang="en-US" sz="60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AEDB7-3AF0-DA7D-9431-7A09FB9BF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528" y="0"/>
            <a:ext cx="4611472" cy="363292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A4B9EA4-5CD9-4198-D40C-69054716E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366" y="2376454"/>
            <a:ext cx="3869662" cy="297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9B4696-E28B-47AA-1A46-9FDAB28185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82" r="48636"/>
          <a:stretch/>
        </p:blipFill>
        <p:spPr>
          <a:xfrm flipH="1">
            <a:off x="1385741" y="1696063"/>
            <a:ext cx="1911283" cy="51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96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F4DA64D-5EB4-C59C-935A-5477CC5CD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366" y="2376454"/>
            <a:ext cx="3869662" cy="297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D746AC-0106-0842-6229-5D8D9C773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614" y="3970"/>
            <a:ext cx="4603751" cy="3069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C08F2B-89EB-4838-9600-A500E0499C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4"/>
          <a:stretch/>
        </p:blipFill>
        <p:spPr>
          <a:xfrm flipH="1">
            <a:off x="1463555" y="1314165"/>
            <a:ext cx="1694425" cy="5543835"/>
          </a:xfrm>
          <a:prstGeom prst="rect">
            <a:avLst/>
          </a:prstGeom>
        </p:spPr>
      </p:pic>
      <p:sp>
        <p:nvSpPr>
          <p:cNvPr id="6" name="テキスト ボックス 1">
            <a:extLst>
              <a:ext uri="{FF2B5EF4-FFF2-40B4-BE49-F238E27FC236}">
                <a16:creationId xmlns:a16="http://schemas.microsoft.com/office/drawing/2014/main" id="{26E89B56-AEB7-F307-2C2D-601C021F8F7F}"/>
              </a:ext>
            </a:extLst>
          </p:cNvPr>
          <p:cNvSpPr txBox="1"/>
          <p:nvPr/>
        </p:nvSpPr>
        <p:spPr>
          <a:xfrm>
            <a:off x="263421" y="206151"/>
            <a:ext cx="256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ごご</a:t>
            </a:r>
          </a:p>
        </p:txBody>
      </p:sp>
    </p:spTree>
    <p:extLst>
      <p:ext uri="{BB962C8B-B14F-4D97-AF65-F5344CB8AC3E}">
        <p14:creationId xmlns:p14="http://schemas.microsoft.com/office/powerpoint/2010/main" val="836672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19E3A3-6DBF-490C-905A-79D60BB46160}"/>
              </a:ext>
            </a:extLst>
          </p:cNvPr>
          <p:cNvSpPr txBox="1"/>
          <p:nvPr/>
        </p:nvSpPr>
        <p:spPr>
          <a:xfrm>
            <a:off x="263421" y="206151"/>
            <a:ext cx="4060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らいしゅう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2E5B0E-D671-192D-491A-9E8B44F24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28" y="0"/>
            <a:ext cx="4522428" cy="5653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C708DA-FFC4-A126-E6AD-B5210A519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44" y="3725570"/>
            <a:ext cx="3714822" cy="266125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217F49A-3539-B59D-C135-56BA6447D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366" y="2376454"/>
            <a:ext cx="3869662" cy="297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179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19E3A3-6DBF-490C-905A-79D60BB46160}"/>
              </a:ext>
            </a:extLst>
          </p:cNvPr>
          <p:cNvSpPr txBox="1"/>
          <p:nvPr/>
        </p:nvSpPr>
        <p:spPr>
          <a:xfrm>
            <a:off x="263421" y="206151"/>
            <a:ext cx="4060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あさって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9A78AC-B21B-B704-5A6B-9039792F7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046" y="0"/>
            <a:ext cx="4388954" cy="5851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D20584-36DA-A6F2-FDA0-8AEEB0FC0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44" y="3725570"/>
            <a:ext cx="3714822" cy="2661253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966E494-CC29-1DE7-0615-8F11503E6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366" y="2376454"/>
            <a:ext cx="3869662" cy="297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397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19E3A3-6DBF-490C-905A-79D60BB46160}"/>
              </a:ext>
            </a:extLst>
          </p:cNvPr>
          <p:cNvSpPr txBox="1"/>
          <p:nvPr/>
        </p:nvSpPr>
        <p:spPr>
          <a:xfrm>
            <a:off x="263421" y="206151"/>
            <a:ext cx="4060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にちようび</a:t>
            </a:r>
            <a:endParaRPr kumimoji="1" lang="ja-JP" altLang="en-US" sz="60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F43124-18A9-CF4D-B911-B172D0CAA3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8" r="26044" b="19313"/>
          <a:stretch/>
        </p:blipFill>
        <p:spPr>
          <a:xfrm>
            <a:off x="7511054" y="0"/>
            <a:ext cx="4680946" cy="5194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32123E3-F307-BD97-47BC-EC7CE98EE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366" y="2376454"/>
            <a:ext cx="3869662" cy="297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C34B70-7083-83EF-56F7-643329758B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4"/>
          <a:stretch/>
        </p:blipFill>
        <p:spPr>
          <a:xfrm flipH="1">
            <a:off x="1463555" y="1314165"/>
            <a:ext cx="1694425" cy="554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40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41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UD デジタル 教科書体 NK-B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sakaihokuto6@gmail.com</dc:creator>
  <cp:lastModifiedBy>sakaihokuto6@gmail.com</cp:lastModifiedBy>
  <cp:revision>1</cp:revision>
  <dcterms:created xsi:type="dcterms:W3CDTF">2022-09-19T11:47:41Z</dcterms:created>
  <dcterms:modified xsi:type="dcterms:W3CDTF">2022-09-19T12:34:06Z</dcterms:modified>
</cp:coreProperties>
</file>