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8" r:id="rId2"/>
    <p:sldId id="299" r:id="rId3"/>
    <p:sldId id="292" r:id="rId4"/>
    <p:sldId id="304" r:id="rId5"/>
    <p:sldId id="293" r:id="rId6"/>
    <p:sldId id="308" r:id="rId7"/>
    <p:sldId id="301" r:id="rId8"/>
    <p:sldId id="302" r:id="rId9"/>
    <p:sldId id="303" r:id="rId10"/>
    <p:sldId id="30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>
        <p:scale>
          <a:sx n="81" d="100"/>
          <a:sy n="81" d="100"/>
        </p:scale>
        <p:origin x="76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42172-209A-438D-902D-BD408EE5AEF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0B5DF-5444-424C-A7F6-F60B193BB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28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18AA0-81B8-16E2-8ACF-1A9691322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1F258-0C94-4901-5136-196754E90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22CB5-A956-1FB0-75EE-9BC7F3160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2995-BB7D-4ECE-8E39-1FBD96E8985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5F372-EE31-2240-07DB-4B053DB35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C6504-9149-C775-455D-B7C731CF7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37AE-12E1-4596-B7C9-93EE0E90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1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CA902-0BC4-C1FA-D2DA-1E6987C40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680A3-D0F1-C5AC-E909-F747B998F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7EE7C-6227-7C2B-E733-1FEFE310B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2995-BB7D-4ECE-8E39-1FBD96E8985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A9EBD-6785-D35A-040B-015DAF0F0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570EC-842E-B95D-5EFF-348C4C8A0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37AE-12E1-4596-B7C9-93EE0E90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494C43-0DCF-64AF-14CE-511C8F9A1B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8EFF3E-8553-69A4-7AF8-E683A8296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63DDE-B4D7-B0FC-3AEE-DBB1E378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2995-BB7D-4ECE-8E39-1FBD96E8985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E1FD9-2A31-D963-7FC6-DA44ED9F8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E04B2-3F09-9240-5549-77C53BF2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37AE-12E1-4596-B7C9-93EE0E90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5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04F46-8A8C-5B6E-322A-DC36F3FD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FF849-16C6-71FB-80D2-8697D30E7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8EF7D-114E-BFA0-B6A3-B04353789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2995-BB7D-4ECE-8E39-1FBD96E8985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27676-E635-25F3-7F60-C5235D685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70C09-FB47-0CFB-C7EB-A64C00749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37AE-12E1-4596-B7C9-93EE0E90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5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C57E1-6353-4F72-D133-A2FB4827C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984C9-B86D-4EAA-F10A-ED942C480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C02C6-3FF0-DEB5-128F-25A49F0AC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2995-BB7D-4ECE-8E39-1FBD96E8985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6A062-D19C-3B31-E8EB-7A04BB5DA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C1BCB-70F8-35AE-3048-FA1BB3D12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37AE-12E1-4596-B7C9-93EE0E90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6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0609F-F3B7-4DD6-9168-7E87951C0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69B09-4C2D-672C-7ACD-FA8113DA6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B7375-E193-7641-094C-993F1B477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0B62E-8CB1-C3EE-C150-31777982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2995-BB7D-4ECE-8E39-1FBD96E8985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E4B9A-D7A9-C0C6-52C1-AAAFED29F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47552-4937-219C-1E16-D3E9217C0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37AE-12E1-4596-B7C9-93EE0E90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2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9A059-3570-E30A-6F62-873B14E19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11890-02D9-5EFF-702E-590B63EDD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A2EFC-DDCC-3E31-A635-5D006B173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40688D-27D3-E229-56BC-5E609BBC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90713-C8AC-5429-2675-0A004D88B8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DE32BF-E8A1-489C-0EC1-9B69AB358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2995-BB7D-4ECE-8E39-1FBD96E8985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8B6883-3957-79D7-B0A8-44531A441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909721-C5B7-BB30-6160-8E7A4D727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37AE-12E1-4596-B7C9-93EE0E90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3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3A964-6232-6FC3-24FC-CB1F293B4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8C31D2-D965-D16A-579C-60FEF3452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2995-BB7D-4ECE-8E39-1FBD96E8985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FA5AB-5574-78DB-67E1-F9388A938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3DCE9-17F8-BB33-3621-88B803319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37AE-12E1-4596-B7C9-93EE0E90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89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188FF2-8E85-0659-6A32-9D2656218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2995-BB7D-4ECE-8E39-1FBD96E8985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CBCB5A-BF00-5CC6-4D02-A6E05B498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D54B9-7429-D077-0BC5-42131822F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37AE-12E1-4596-B7C9-93EE0E90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7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3D4B-596E-6C69-B49B-B78A0FB34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81664-23D3-F65C-1E3F-0858D05F6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AFD32B-73EA-8D80-1364-82676D1A5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D8E3B-65A4-F290-DFDC-E207F1167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2995-BB7D-4ECE-8E39-1FBD96E8985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ADD05-EEAC-330B-3ABF-5EDDDAE39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520E0-B098-9237-F411-989ABBB81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37AE-12E1-4596-B7C9-93EE0E90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3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4D55A-9C09-0108-E972-35FDB0E3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AD3452-9833-2B0B-68B2-34591C4FC8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6EF42C-6FE6-010C-6A36-BBEC9BFD5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CC2DC-31B9-C483-D6C3-985AC21D5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2995-BB7D-4ECE-8E39-1FBD96E8985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9A9D0-2DE9-9B20-757F-8BB99D060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576FB-7824-6F3E-BBFB-B0F274DE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37AE-12E1-4596-B7C9-93EE0E90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2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7E92BA-BC68-3BB1-9B36-A7E025D28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22AF3-B40F-D11B-F27A-66C3C571A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4FF4E-26C9-EE36-8DC2-753AFD9E7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B2995-BB7D-4ECE-8E39-1FBD96E8985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EF943-7355-5126-EBEA-79ADE06DA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256E4-9423-3EF1-A4EE-110614409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137AE-12E1-4596-B7C9-93EE0E90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0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日本地図のイラスト">
            <a:extLst>
              <a:ext uri="{FF2B5EF4-FFF2-40B4-BE49-F238E27FC236}">
                <a16:creationId xmlns:a16="http://schemas.microsoft.com/office/drawing/2014/main" id="{12F5CB2A-C29C-3908-4E29-D0C1ABF5F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753" y="0"/>
            <a:ext cx="5538247" cy="553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D20903-E25A-7C1D-666F-C0507D249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174476"/>
            <a:ext cx="4119513" cy="295116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7DC706B-9948-FA14-8F74-957C10874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501" y="2696966"/>
            <a:ext cx="3262418" cy="251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126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B1E2C1-B298-82F9-B331-88AF875E13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6" r="21683"/>
          <a:stretch/>
        </p:blipFill>
        <p:spPr>
          <a:xfrm>
            <a:off x="7547645" y="0"/>
            <a:ext cx="4644355" cy="460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大型漁船のイラスト">
            <a:extLst>
              <a:ext uri="{FF2B5EF4-FFF2-40B4-BE49-F238E27FC236}">
                <a16:creationId xmlns:a16="http://schemas.microsoft.com/office/drawing/2014/main" id="{6816D419-9AD3-8858-BAB8-8AA2CDB11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" t="18539" r="5630" b="26455"/>
          <a:stretch/>
        </p:blipFill>
        <p:spPr bwMode="auto">
          <a:xfrm flipH="1">
            <a:off x="-1" y="3457280"/>
            <a:ext cx="4217061" cy="268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2B5C59-0A5E-BC72-23B7-2EED1ACDB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501" y="2696966"/>
            <a:ext cx="3262418" cy="251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935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3AEDB7-3AF0-DA7D-9431-7A09FB9BF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528" y="0"/>
            <a:ext cx="4611472" cy="36329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E7C7F8-68CD-BAB0-4143-CF1579DBE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918374"/>
            <a:ext cx="4494011" cy="273695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C3B7FCC-D0C8-CD0C-2348-F310DC58F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501" y="2696966"/>
            <a:ext cx="3262418" cy="251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696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DA7938-197C-1CD4-15B7-A7AB5DC21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28" y="0"/>
            <a:ext cx="4404716" cy="47529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452F7F-3CA3-C425-D70C-168E0A7EE0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4"/>
          <a:stretch/>
        </p:blipFill>
        <p:spPr>
          <a:xfrm flipH="1">
            <a:off x="1463555" y="1314165"/>
            <a:ext cx="1694425" cy="55438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233F01-32ED-AE83-6E19-5EBFEC579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501" y="2696966"/>
            <a:ext cx="3262418" cy="251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440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学校のイラスト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" t="23643" r="5957" b="14363"/>
          <a:stretch/>
        </p:blipFill>
        <p:spPr bwMode="auto">
          <a:xfrm>
            <a:off x="7305773" y="0"/>
            <a:ext cx="4886227" cy="32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机に座って授業中に勉強する男子学生のイラスト（中学生・高校生）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92149" y="4020770"/>
            <a:ext cx="2470888" cy="244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授業で講義をする女性教員のイラスト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2"/>
          <a:stretch/>
        </p:blipFill>
        <p:spPr bwMode="auto">
          <a:xfrm>
            <a:off x="9721111" y="2687289"/>
            <a:ext cx="2470889" cy="266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D5CFD4-606C-BBA8-5A10-FA7508F86013}"/>
              </a:ext>
            </a:extLst>
          </p:cNvPr>
          <p:cNvSpPr txBox="1"/>
          <p:nvPr/>
        </p:nvSpPr>
        <p:spPr>
          <a:xfrm>
            <a:off x="2912882" y="2017336"/>
            <a:ext cx="95210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026" name="Picture 2" descr="出前・宅配・デリバリーのイラスト（自転車）">
            <a:extLst>
              <a:ext uri="{FF2B5EF4-FFF2-40B4-BE49-F238E27FC236}">
                <a16:creationId xmlns:a16="http://schemas.microsoft.com/office/drawing/2014/main" id="{C6E92F0D-9ECA-1F67-F1C6-97FA32A74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8" t="9059" r="10420" b="9886"/>
          <a:stretch/>
        </p:blipFill>
        <p:spPr bwMode="auto">
          <a:xfrm flipH="1">
            <a:off x="36468" y="2545237"/>
            <a:ext cx="4171008" cy="43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C2152C-2768-5EEC-6DA9-B63076450AAC}"/>
              </a:ext>
            </a:extLst>
          </p:cNvPr>
          <p:cNvSpPr txBox="1"/>
          <p:nvPr/>
        </p:nvSpPr>
        <p:spPr>
          <a:xfrm rot="1626261">
            <a:off x="540668" y="2838738"/>
            <a:ext cx="1087623" cy="1754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75A52C-DB8B-A265-58E7-846B46A7D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501" y="2696966"/>
            <a:ext cx="3262418" cy="251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573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病院と救急車のイラスト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6" b="9224"/>
          <a:stretch/>
        </p:blipFill>
        <p:spPr bwMode="auto">
          <a:xfrm>
            <a:off x="6996287" y="0"/>
            <a:ext cx="5195713" cy="399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EBAFD0-39EE-5DD8-C07F-D25662E5D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501" y="2696966"/>
            <a:ext cx="3262418" cy="251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電車のイラスト">
            <a:extLst>
              <a:ext uri="{FF2B5EF4-FFF2-40B4-BE49-F238E27FC236}">
                <a16:creationId xmlns:a16="http://schemas.microsoft.com/office/drawing/2014/main" id="{D68846CE-F533-F698-2EA7-2F7976D69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" t="29141" r="8744" b="20494"/>
          <a:stretch/>
        </p:blipFill>
        <p:spPr bwMode="auto">
          <a:xfrm flipH="1">
            <a:off x="0" y="3739463"/>
            <a:ext cx="3984068" cy="269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327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2E5B0E-D671-192D-491A-9E8B44F24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28" y="0"/>
            <a:ext cx="4522428" cy="5653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大型漁船のイラスト">
            <a:extLst>
              <a:ext uri="{FF2B5EF4-FFF2-40B4-BE49-F238E27FC236}">
                <a16:creationId xmlns:a16="http://schemas.microsoft.com/office/drawing/2014/main" id="{77BCFF56-6C60-11D3-42CF-1795ECE4E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" t="18539" r="5630" b="26455"/>
          <a:stretch/>
        </p:blipFill>
        <p:spPr bwMode="auto">
          <a:xfrm flipH="1">
            <a:off x="-1" y="3457280"/>
            <a:ext cx="4217061" cy="268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4C92AE-A79E-F51B-8FA6-8DD266086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501" y="2696966"/>
            <a:ext cx="3262418" cy="251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179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D746AC-0106-0842-6229-5D8D9C773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614" y="3970"/>
            <a:ext cx="4603751" cy="3069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C08F2B-89EB-4838-9600-A500E0499C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4"/>
          <a:stretch/>
        </p:blipFill>
        <p:spPr>
          <a:xfrm flipH="1">
            <a:off x="1463555" y="1314165"/>
            <a:ext cx="1694425" cy="55438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4D4374-3FED-06B0-1491-17E7244DB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501" y="2696966"/>
            <a:ext cx="3262418" cy="251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672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F43124-18A9-CF4D-B911-B172D0CAA3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8" r="26044" b="19313"/>
          <a:stretch/>
        </p:blipFill>
        <p:spPr>
          <a:xfrm>
            <a:off x="7511054" y="0"/>
            <a:ext cx="4680946" cy="5194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9D8FF7-F743-854D-B1F8-FF4405902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501" y="2696966"/>
            <a:ext cx="3262418" cy="251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682D42-E3FC-30FB-BA1B-67210EFC3B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918374"/>
            <a:ext cx="4494011" cy="27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40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9A78AC-B21B-B704-5A6B-9039792F7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046" y="0"/>
            <a:ext cx="4388954" cy="5851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D20584-36DA-A6F2-FDA0-8AEEB0FC0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544" y="3725570"/>
            <a:ext cx="3714822" cy="26612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762B8C-B073-76DD-599C-FE739FA50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501" y="2696966"/>
            <a:ext cx="3262418" cy="251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397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sakaihokuto6@gmail.com</dc:creator>
  <cp:lastModifiedBy>sakaihokuto6@gmail.com</cp:lastModifiedBy>
  <cp:revision>2</cp:revision>
  <dcterms:created xsi:type="dcterms:W3CDTF">2022-09-19T11:47:41Z</dcterms:created>
  <dcterms:modified xsi:type="dcterms:W3CDTF">2022-09-19T12:57:23Z</dcterms:modified>
</cp:coreProperties>
</file>