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421" r:id="rId2"/>
    <p:sldId id="427" r:id="rId3"/>
    <p:sldId id="429" r:id="rId4"/>
    <p:sldId id="472" r:id="rId5"/>
    <p:sldId id="473" r:id="rId6"/>
    <p:sldId id="430" r:id="rId7"/>
    <p:sldId id="424" r:id="rId8"/>
    <p:sldId id="425" r:id="rId9"/>
    <p:sldId id="42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3" d="100"/>
          <a:sy n="93" d="100"/>
        </p:scale>
        <p:origin x="259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4CB07-AA77-C710-DE46-9564EC94A8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B28EF6-0347-89AF-B438-5F8415D935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A04EE1-E4E5-89E7-34E5-E75B59974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FCEC0-9ECA-427A-9018-5C8C9030E87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2D857E-F441-49EE-B0F3-C520408F8C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405B87-524B-3BB2-6CF2-841F9D9C06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135B-6201-4309-8BC7-387CEAD2E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8903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98A6C3-B787-3AA5-A503-8C5D1CD20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9121BE4-7582-5721-3719-98C3022B72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AEC57C-F5BA-B75B-6AA5-8249C90CF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FCEC0-9ECA-427A-9018-5C8C9030E87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1D0667-D47B-6161-A515-3D90BE456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0C24B-C450-31C3-1EAC-D7A82EF19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135B-6201-4309-8BC7-387CEAD2E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15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BC7F4C-775D-EA20-C7E1-1CBF98827C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E8B650-A5FC-C7C5-2B19-C1D5DD7289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8F2C3B-AACE-3145-C343-A6F6EF39B1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FCEC0-9ECA-427A-9018-5C8C9030E87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2DED17-BBF1-B30B-6348-F750A0C03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F9D6F4-D2C0-40ED-10E9-9E0831217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135B-6201-4309-8BC7-387CEAD2E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204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CDF55-2F54-85C6-A527-253F06780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441BBE-7676-FBF7-FD5E-412BD99739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A7BC07-AB8C-24BA-F313-0B410FACD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FCEC0-9ECA-427A-9018-5C8C9030E87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C101AF-41F9-70A8-3189-5C49F1174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B57BF9-B91C-66B1-6E61-0E64E2A86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135B-6201-4309-8BC7-387CEAD2E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802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F9B85-50EE-E770-5C22-BD390ECFF0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20BE10-ED9A-46C7-3517-4379726E66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3D61DBE-05BC-B5A2-AE0C-0D7423388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FCEC0-9ECA-427A-9018-5C8C9030E87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32209C-BD81-7440-E14A-8395CFB52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02044-5F1F-3473-E87D-E474F92B1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135B-6201-4309-8BC7-387CEAD2E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589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C08EA-A66E-8C0B-E2B7-84877EEE1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949D4-B47D-2F45-FA65-F30C01F3D01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FDFE0F-A306-A3F6-D9C2-E14A820CD0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23E454-05CD-B259-E79A-DBA57FE4AF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FCEC0-9ECA-427A-9018-5C8C9030E87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FF7CAE-7A6F-F388-FD75-5B6738B20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98A745-6DAF-A58F-883F-7F0DF8FAF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135B-6201-4309-8BC7-387CEAD2E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752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258B9-BD8B-9631-CEC8-E01D6BA56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70946A-AE57-9B2F-652A-50153890E4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1014D7-F1E6-7A20-3464-7CE149400D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C6DCC0-59FF-8BBA-3BC8-DD8EEDB76E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48420A2-FDFD-284C-8478-93BF30EC94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07E9C0-B864-B936-8AAB-C1FF7E8D9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FCEC0-9ECA-427A-9018-5C8C9030E87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A1C3AA-19D4-D305-2790-3D9FC9EC5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3F64C4A-9370-F1F9-28F7-3A51111C8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135B-6201-4309-8BC7-387CEAD2E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523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44791-8347-69C7-0680-A33A349BC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2805EA8-DBB1-8DBF-09CC-F1ECE5179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FCEC0-9ECA-427A-9018-5C8C9030E87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B7423B-9128-E768-7948-38E4946B22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C19D71-A431-0D9A-2FE3-475B25199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135B-6201-4309-8BC7-387CEAD2E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755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1FB8F25-C472-BC09-8666-89B50E8570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FCEC0-9ECA-427A-9018-5C8C9030E87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8E2DEE8-7DB0-27AD-4F80-64B648A26F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251BF9-F953-223F-CAD5-D12285812F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135B-6201-4309-8BC7-387CEAD2E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263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BFF27C-5AA6-1361-96DC-1DA02F0BCF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2A19C8-355D-C9DA-E27E-EA6C10B759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CD6D9E-7012-B64B-4D19-837ED83330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31C1F4-AF8E-FC77-4EA2-99DE1372D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FCEC0-9ECA-427A-9018-5C8C9030E87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7182B12-BEC5-FE71-A6F4-03B07D8F5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8A9E8A-5BCD-9C23-D3E4-7DF21AECD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135B-6201-4309-8BC7-387CEAD2E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548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DC96A-8896-B3AB-1842-D019D1EED4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3849C16-AE3C-3802-04EB-21627B3D82E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646F9E1-D72E-CB7B-C38D-0AEC5C5D8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612F6A-D0C0-2280-1848-9A93EF520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FCEC0-9ECA-427A-9018-5C8C9030E87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F7327D-DCEA-6296-4B04-B56693199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4B1267-15D6-5279-C7A3-75DEBD323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D5135B-6201-4309-8BC7-387CEAD2E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768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FEA97BA-DF0E-535B-DAEE-3F3DC33A83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91B4DD-CC4E-6D73-F8AE-28ECCCA256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68A9C0-9B01-547C-49A9-A6D0906EDE5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8FCEC0-9ECA-427A-9018-5C8C9030E870}" type="datetimeFigureOut">
              <a:rPr lang="en-US" smtClean="0"/>
              <a:t>9/28/2022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BF16C1-7A83-216F-ECDF-0FBC48F126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F7731-DBDB-71D8-B1EB-CDF05D2A25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D5135B-6201-4309-8BC7-387CEAD2ED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3207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589A714-4884-4265-B534-4EAF2AC3826E}"/>
              </a:ext>
            </a:extLst>
          </p:cNvPr>
          <p:cNvSpPr txBox="1"/>
          <p:nvPr/>
        </p:nvSpPr>
        <p:spPr>
          <a:xfrm>
            <a:off x="3680015" y="484007"/>
            <a:ext cx="483196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0:00</a:t>
            </a:r>
            <a:r>
              <a:rPr lang="ja-JP" altLang="en-US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～</a:t>
            </a:r>
            <a:r>
              <a:rPr lang="en-US" altLang="ja-JP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7:00</a:t>
            </a:r>
            <a:endParaRPr kumimoji="1" lang="ja-JP" altLang="en-US" sz="60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pic>
        <p:nvPicPr>
          <p:cNvPr id="1026" name="Picture 2" descr="起きる若い男性のイラスト">
            <a:extLst>
              <a:ext uri="{FF2B5EF4-FFF2-40B4-BE49-F238E27FC236}">
                <a16:creationId xmlns:a16="http://schemas.microsoft.com/office/drawing/2014/main" id="{AAD3E69A-69A1-0632-4D41-A980832369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1268820"/>
            <a:ext cx="5729416" cy="5729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眠る男の子のイラスト">
            <a:extLst>
              <a:ext uri="{FF2B5EF4-FFF2-40B4-BE49-F238E27FC236}">
                <a16:creationId xmlns:a16="http://schemas.microsoft.com/office/drawing/2014/main" id="{AFA965AC-C5C8-29EC-56ED-25964EEFA3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41" y="1666069"/>
            <a:ext cx="4600832" cy="46008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4101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212AD27-9D49-779E-315D-5ADED63926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9593" y="1865537"/>
            <a:ext cx="6132813" cy="4806983"/>
          </a:xfrm>
          <a:prstGeom prst="rect">
            <a:avLst/>
          </a:prstGeom>
        </p:spPr>
      </p:pic>
      <p:sp>
        <p:nvSpPr>
          <p:cNvPr id="5" name="テキスト ボックス 2">
            <a:extLst>
              <a:ext uri="{FF2B5EF4-FFF2-40B4-BE49-F238E27FC236}">
                <a16:creationId xmlns:a16="http://schemas.microsoft.com/office/drawing/2014/main" id="{1BDF673E-828F-5A6A-2C95-9B2F369402E5}"/>
              </a:ext>
            </a:extLst>
          </p:cNvPr>
          <p:cNvSpPr txBox="1"/>
          <p:nvPr/>
        </p:nvSpPr>
        <p:spPr>
          <a:xfrm>
            <a:off x="3125110" y="492245"/>
            <a:ext cx="59417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19:00</a:t>
            </a:r>
            <a:r>
              <a:rPr lang="ja-JP" altLang="en-US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～</a:t>
            </a:r>
            <a:r>
              <a:rPr lang="en-US" altLang="ja-JP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21:00</a:t>
            </a:r>
            <a:endParaRPr kumimoji="1" lang="ja-JP" altLang="en-US" sz="60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17398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万能なビジネスマンのイラスト（男性）">
            <a:extLst>
              <a:ext uri="{FF2B5EF4-FFF2-40B4-BE49-F238E27FC236}">
                <a16:creationId xmlns:a16="http://schemas.microsoft.com/office/drawing/2014/main" id="{9D354C13-C0B0-B1E5-590E-CD832D857C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5" t="11213" r="1155" b="16410"/>
          <a:stretch/>
        </p:blipFill>
        <p:spPr bwMode="auto">
          <a:xfrm>
            <a:off x="2563373" y="1040027"/>
            <a:ext cx="7065253" cy="5113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2">
            <a:extLst>
              <a:ext uri="{FF2B5EF4-FFF2-40B4-BE49-F238E27FC236}">
                <a16:creationId xmlns:a16="http://schemas.microsoft.com/office/drawing/2014/main" id="{FAFA5399-25EF-A1B4-574B-584E9577D12F}"/>
              </a:ext>
            </a:extLst>
          </p:cNvPr>
          <p:cNvSpPr txBox="1"/>
          <p:nvPr/>
        </p:nvSpPr>
        <p:spPr>
          <a:xfrm>
            <a:off x="3421671" y="459293"/>
            <a:ext cx="534865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9:00</a:t>
            </a:r>
            <a:r>
              <a:rPr lang="ja-JP" altLang="en-US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～</a:t>
            </a:r>
            <a:r>
              <a:rPr lang="en-US" altLang="ja-JP" sz="6000" b="1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18:00</a:t>
            </a:r>
            <a:endParaRPr kumimoji="1" lang="ja-JP" altLang="en-US" sz="6000" b="1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4516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17DE9E09-9430-4C35-AF1C-4C336C4B07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900849"/>
              </p:ext>
            </p:extLst>
          </p:nvPr>
        </p:nvGraphicFramePr>
        <p:xfrm>
          <a:off x="1" y="1"/>
          <a:ext cx="9524992" cy="68579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1975">
                  <a:extLst>
                    <a:ext uri="{9D8B030D-6E8A-4147-A177-3AD203B41FA5}">
                      <a16:colId xmlns:a16="http://schemas.microsoft.com/office/drawing/2014/main" val="3592081715"/>
                    </a:ext>
                  </a:extLst>
                </a:gridCol>
                <a:gridCol w="1330431">
                  <a:extLst>
                    <a:ext uri="{9D8B030D-6E8A-4147-A177-3AD203B41FA5}">
                      <a16:colId xmlns:a16="http://schemas.microsoft.com/office/drawing/2014/main" val="3496597576"/>
                    </a:ext>
                  </a:extLst>
                </a:gridCol>
                <a:gridCol w="1330431">
                  <a:extLst>
                    <a:ext uri="{9D8B030D-6E8A-4147-A177-3AD203B41FA5}">
                      <a16:colId xmlns:a16="http://schemas.microsoft.com/office/drawing/2014/main" val="2173628428"/>
                    </a:ext>
                  </a:extLst>
                </a:gridCol>
                <a:gridCol w="1330431">
                  <a:extLst>
                    <a:ext uri="{9D8B030D-6E8A-4147-A177-3AD203B41FA5}">
                      <a16:colId xmlns:a16="http://schemas.microsoft.com/office/drawing/2014/main" val="2613238585"/>
                    </a:ext>
                  </a:extLst>
                </a:gridCol>
                <a:gridCol w="1330431">
                  <a:extLst>
                    <a:ext uri="{9D8B030D-6E8A-4147-A177-3AD203B41FA5}">
                      <a16:colId xmlns:a16="http://schemas.microsoft.com/office/drawing/2014/main" val="1872984662"/>
                    </a:ext>
                  </a:extLst>
                </a:gridCol>
                <a:gridCol w="1330431">
                  <a:extLst>
                    <a:ext uri="{9D8B030D-6E8A-4147-A177-3AD203B41FA5}">
                      <a16:colId xmlns:a16="http://schemas.microsoft.com/office/drawing/2014/main" val="1296889711"/>
                    </a:ext>
                  </a:extLst>
                </a:gridCol>
                <a:gridCol w="1330431">
                  <a:extLst>
                    <a:ext uri="{9D8B030D-6E8A-4147-A177-3AD203B41FA5}">
                      <a16:colId xmlns:a16="http://schemas.microsoft.com/office/drawing/2014/main" val="971536890"/>
                    </a:ext>
                  </a:extLst>
                </a:gridCol>
                <a:gridCol w="1330431">
                  <a:extLst>
                    <a:ext uri="{9D8B030D-6E8A-4147-A177-3AD203B41FA5}">
                      <a16:colId xmlns:a16="http://schemas.microsoft.com/office/drawing/2014/main" val="2578333201"/>
                    </a:ext>
                  </a:extLst>
                </a:gridCol>
              </a:tblGrid>
              <a:tr h="571941">
                <a:tc>
                  <a:txBody>
                    <a:bodyPr/>
                    <a:lstStyle/>
                    <a:p>
                      <a:pPr algn="l" fontAlgn="b"/>
                      <a:endParaRPr lang="ja-JP" altLang="en-US" sz="700" b="0" i="0" u="none" strike="noStrike">
                        <a:solidFill>
                          <a:srgbClr val="595959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5841" marR="5841" marT="5841" marB="0" anchor="b"/>
                </a:tc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n-US" altLang="ja-JP" sz="2100" b="1" u="none" strike="noStrike"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10</a:t>
                      </a:r>
                      <a:r>
                        <a:rPr lang="ja-JP" altLang="en-US" sz="2100" b="1" u="none" strike="noStrike"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がつ　</a:t>
                      </a:r>
                      <a:endParaRPr lang="en-US" sz="2100" b="1" i="0" u="none" strike="noStrike">
                        <a:solidFill>
                          <a:srgbClr val="595959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5841" marR="5841" marT="584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2100" b="1" i="0" u="none" strike="noStrike">
                        <a:solidFill>
                          <a:srgbClr val="F05B35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5841" marR="5841" marT="5841" marB="0" anchor="ctr"/>
                </a:tc>
                <a:extLst>
                  <a:ext uri="{0D108BD9-81ED-4DB2-BD59-A6C34878D82A}">
                    <a16:rowId xmlns:a16="http://schemas.microsoft.com/office/drawing/2014/main" val="3552365121"/>
                  </a:ext>
                </a:extLst>
              </a:tr>
              <a:tr h="960413">
                <a:tc>
                  <a:txBody>
                    <a:bodyPr/>
                    <a:lstStyle/>
                    <a:p>
                      <a:pPr algn="l" fontAlgn="b"/>
                      <a:endParaRPr lang="ja-JP" altLang="en-US" sz="700" b="0" i="0" u="none" strike="noStrike">
                        <a:solidFill>
                          <a:srgbClr val="595959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Monday</a:t>
                      </a:r>
                      <a:br>
                        <a:rPr lang="en-US" sz="1800" b="1" u="none" strike="noStrike"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</a:br>
                      <a:r>
                        <a:rPr lang="ja-JP" altLang="en-US" sz="1800" b="1" u="none" strike="noStrike"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げつようび</a:t>
                      </a:r>
                      <a:endParaRPr lang="ja-JP" altLang="en-US" sz="1800" b="1" i="0" u="none" strike="noStrike">
                        <a:solidFill>
                          <a:srgbClr val="40404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Tuesday</a:t>
                      </a:r>
                      <a:br>
                        <a:rPr lang="en-US" sz="1800" b="1" u="none" strike="noStrike"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</a:br>
                      <a:r>
                        <a:rPr lang="ja-JP" altLang="en-US" sz="1800" b="1" u="none" strike="noStrike"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かようび</a:t>
                      </a:r>
                      <a:endParaRPr lang="ja-JP" altLang="en-US" sz="1800" b="1" i="0" u="none" strike="noStrike">
                        <a:solidFill>
                          <a:srgbClr val="40404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Wednesday</a:t>
                      </a:r>
                      <a:br>
                        <a:rPr lang="en-US" sz="1800" b="1" u="none" strike="noStrike"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</a:br>
                      <a:r>
                        <a:rPr lang="ja-JP" altLang="en-US" sz="1800" b="1" u="none" strike="noStrike"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すいようび</a:t>
                      </a:r>
                      <a:endParaRPr lang="ja-JP" altLang="en-US" sz="1800" b="1" i="0" u="none" strike="noStrike">
                        <a:solidFill>
                          <a:srgbClr val="40404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Thursday</a:t>
                      </a:r>
                      <a:br>
                        <a:rPr lang="en-US" sz="1800" b="1" u="none" strike="noStrike"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</a:br>
                      <a:r>
                        <a:rPr lang="ja-JP" altLang="en-US" sz="1800" b="1" u="none" strike="noStrike"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もくようび</a:t>
                      </a:r>
                      <a:endParaRPr lang="ja-JP" altLang="en-US" sz="1800" b="1" i="0" u="none" strike="noStrike">
                        <a:solidFill>
                          <a:srgbClr val="40404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Friday</a:t>
                      </a:r>
                      <a:br>
                        <a:rPr lang="en-US" sz="1800" b="1" u="none" strike="noStrike"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</a:br>
                      <a:r>
                        <a:rPr lang="ja-JP" altLang="en-US" sz="1800" b="1" u="none" strike="noStrike"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きんようび</a:t>
                      </a:r>
                      <a:endParaRPr lang="ja-JP" altLang="en-US" sz="1800" b="1" i="0" u="none" strike="noStrike">
                        <a:solidFill>
                          <a:srgbClr val="40404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Saturday</a:t>
                      </a:r>
                      <a:br>
                        <a:rPr lang="en-US" sz="1800" b="1" u="none" strike="noStrike"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</a:br>
                      <a:r>
                        <a:rPr lang="ja-JP" altLang="en-US" sz="1800" b="1" u="none" strike="noStrike"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どようび</a:t>
                      </a:r>
                      <a:endParaRPr lang="ja-JP" altLang="en-US" sz="1800" b="1" i="0" u="none" strike="noStrike">
                        <a:solidFill>
                          <a:srgbClr val="40404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solidFill>
                            <a:srgbClr val="FF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Sunday</a:t>
                      </a:r>
                      <a:br>
                        <a:rPr lang="en-US" sz="1800" b="1" u="none" strike="noStrike">
                          <a:solidFill>
                            <a:srgbClr val="FF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</a:br>
                      <a:r>
                        <a:rPr lang="ja-JP" altLang="en-US" sz="1800" b="1" u="none" strike="noStrike">
                          <a:solidFill>
                            <a:srgbClr val="FF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にちようび</a:t>
                      </a:r>
                      <a:endParaRPr lang="ja-JP" altLang="en-US" sz="1800" b="1" i="0" u="none" strike="noStrike">
                        <a:solidFill>
                          <a:srgbClr val="FF000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extLst>
                  <a:ext uri="{0D108BD9-81ED-4DB2-BD59-A6C34878D82A}">
                    <a16:rowId xmlns:a16="http://schemas.microsoft.com/office/drawing/2014/main" val="274663978"/>
                  </a:ext>
                </a:extLst>
              </a:tr>
              <a:tr h="324650">
                <a:tc>
                  <a:txBody>
                    <a:bodyPr/>
                    <a:lstStyle/>
                    <a:p>
                      <a:pPr algn="l" fontAlgn="b"/>
                      <a:endParaRPr lang="ja-JP" altLang="en-US" sz="700" b="0" i="0" u="none" strike="noStrike">
                        <a:solidFill>
                          <a:srgbClr val="595959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altLang="ja-JP" sz="1800" b="1" i="0" u="none" strike="noStrike">
                        <a:solidFill>
                          <a:srgbClr val="D5D5D5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１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２</a:t>
                      </a:r>
                      <a:endParaRPr lang="en-US" altLang="ja-JP" sz="1800" b="1" i="0" u="none" strike="noStrike">
                        <a:solidFill>
                          <a:srgbClr val="FF000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extLst>
                  <a:ext uri="{0D108BD9-81ED-4DB2-BD59-A6C34878D82A}">
                    <a16:rowId xmlns:a16="http://schemas.microsoft.com/office/drawing/2014/main" val="3060896742"/>
                  </a:ext>
                </a:extLst>
              </a:tr>
              <a:tr h="711085">
                <a:tc>
                  <a:txBody>
                    <a:bodyPr/>
                    <a:lstStyle/>
                    <a:p>
                      <a:pPr algn="l" fontAlgn="b"/>
                      <a:endParaRPr lang="ja-JP" altLang="en-US" sz="700" b="0" i="0" u="none" strike="noStrike">
                        <a:solidFill>
                          <a:srgbClr val="595959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1" i="0" u="none" strike="noStrike">
                        <a:solidFill>
                          <a:srgbClr val="68575B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1" i="0" u="none" strike="noStrike">
                        <a:solidFill>
                          <a:srgbClr val="68575B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28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200" b="1" i="0" u="none" strike="noStrike">
                        <a:solidFill>
                          <a:srgbClr val="00B05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1" i="0" u="none" strike="noStrike">
                        <a:solidFill>
                          <a:srgbClr val="68575B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200" b="1" i="0" u="none" strike="noStrike">
                        <a:solidFill>
                          <a:srgbClr val="00B05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8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extLst>
                  <a:ext uri="{0D108BD9-81ED-4DB2-BD59-A6C34878D82A}">
                    <a16:rowId xmlns:a16="http://schemas.microsoft.com/office/drawing/2014/main" val="2243366585"/>
                  </a:ext>
                </a:extLst>
              </a:tr>
              <a:tr h="324650">
                <a:tc>
                  <a:txBody>
                    <a:bodyPr/>
                    <a:lstStyle/>
                    <a:p>
                      <a:pPr algn="l" fontAlgn="b"/>
                      <a:endParaRPr lang="ja-JP" altLang="en-US" sz="700" b="0" i="0" u="none" strike="noStrike">
                        <a:solidFill>
                          <a:srgbClr val="595959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３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４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５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６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７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８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９</a:t>
                      </a:r>
                      <a:endParaRPr lang="en-US" altLang="ja-JP" sz="1800" b="1" i="0" u="none" strike="noStrike">
                        <a:solidFill>
                          <a:srgbClr val="FF000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extLst>
                  <a:ext uri="{0D108BD9-81ED-4DB2-BD59-A6C34878D82A}">
                    <a16:rowId xmlns:a16="http://schemas.microsoft.com/office/drawing/2014/main" val="1335311513"/>
                  </a:ext>
                </a:extLst>
              </a:tr>
              <a:tr h="683736">
                <a:tc>
                  <a:txBody>
                    <a:bodyPr/>
                    <a:lstStyle/>
                    <a:p>
                      <a:pPr algn="l" fontAlgn="b"/>
                      <a:endParaRPr lang="ja-JP" altLang="en-US" sz="700" b="0" i="0" u="none" strike="noStrike">
                        <a:solidFill>
                          <a:srgbClr val="595959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800" b="1" i="0" u="none" strike="noStrike">
                        <a:solidFill>
                          <a:srgbClr val="00B05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1" i="0" u="none" strike="noStrike">
                        <a:solidFill>
                          <a:srgbClr val="68575B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1" i="0" u="none" strike="noStrike">
                        <a:solidFill>
                          <a:srgbClr val="68575B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1" i="0" u="none" strike="noStrike">
                        <a:solidFill>
                          <a:srgbClr val="FF000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1" i="0" u="none" strike="noStrike">
                        <a:solidFill>
                          <a:srgbClr val="FF000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1" i="0" u="none" strike="noStrike">
                        <a:solidFill>
                          <a:srgbClr val="68575B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28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extLst>
                  <a:ext uri="{0D108BD9-81ED-4DB2-BD59-A6C34878D82A}">
                    <a16:rowId xmlns:a16="http://schemas.microsoft.com/office/drawing/2014/main" val="290628662"/>
                  </a:ext>
                </a:extLst>
              </a:tr>
              <a:tr h="324650">
                <a:tc>
                  <a:txBody>
                    <a:bodyPr/>
                    <a:lstStyle/>
                    <a:p>
                      <a:pPr algn="l" fontAlgn="b"/>
                      <a:endParaRPr lang="ja-JP" altLang="en-US" sz="700" b="0" i="0" u="none" strike="noStrike">
                        <a:solidFill>
                          <a:srgbClr val="595959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１０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１１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１２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１３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１４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１５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１６</a:t>
                      </a:r>
                      <a:endParaRPr lang="en-US" altLang="ja-JP" sz="1800" b="1" i="0" u="none" strike="noStrike">
                        <a:solidFill>
                          <a:srgbClr val="FF000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extLst>
                  <a:ext uri="{0D108BD9-81ED-4DB2-BD59-A6C34878D82A}">
                    <a16:rowId xmlns:a16="http://schemas.microsoft.com/office/drawing/2014/main" val="3602985121"/>
                  </a:ext>
                </a:extLst>
              </a:tr>
              <a:tr h="683736">
                <a:tc>
                  <a:txBody>
                    <a:bodyPr/>
                    <a:lstStyle/>
                    <a:p>
                      <a:pPr algn="l" fontAlgn="b"/>
                      <a:endParaRPr lang="ja-JP" altLang="en-US" sz="700" b="0" i="0" u="none" strike="noStrike">
                        <a:solidFill>
                          <a:srgbClr val="595959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1" i="0" u="none" strike="noStrike">
                        <a:solidFill>
                          <a:srgbClr val="68575B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1" i="0" u="none" strike="noStrike">
                        <a:solidFill>
                          <a:srgbClr val="68575B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1" i="0" u="none" strike="noStrike">
                        <a:solidFill>
                          <a:srgbClr val="68575B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1" i="0" u="none" strike="noStrike">
                        <a:solidFill>
                          <a:srgbClr val="68575B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1" i="0" u="none" strike="noStrike">
                        <a:solidFill>
                          <a:srgbClr val="68575B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1" i="0" u="none" strike="noStrike">
                        <a:solidFill>
                          <a:srgbClr val="68575B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28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extLst>
                  <a:ext uri="{0D108BD9-81ED-4DB2-BD59-A6C34878D82A}">
                    <a16:rowId xmlns:a16="http://schemas.microsoft.com/office/drawing/2014/main" val="1535403754"/>
                  </a:ext>
                </a:extLst>
              </a:tr>
              <a:tr h="324650">
                <a:tc>
                  <a:txBody>
                    <a:bodyPr/>
                    <a:lstStyle/>
                    <a:p>
                      <a:pPr algn="l" fontAlgn="b"/>
                      <a:endParaRPr lang="ja-JP" altLang="en-US" sz="700" b="0" i="0" u="none" strike="noStrike">
                        <a:solidFill>
                          <a:srgbClr val="595959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１７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１８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１９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２０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２１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２２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２３</a:t>
                      </a:r>
                      <a:endParaRPr lang="en-US" altLang="ja-JP" sz="1800" b="1" i="0" u="none" strike="noStrike">
                        <a:solidFill>
                          <a:srgbClr val="FF000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extLst>
                  <a:ext uri="{0D108BD9-81ED-4DB2-BD59-A6C34878D82A}">
                    <a16:rowId xmlns:a16="http://schemas.microsoft.com/office/drawing/2014/main" val="2035450883"/>
                  </a:ext>
                </a:extLst>
              </a:tr>
              <a:tr h="683736">
                <a:tc>
                  <a:txBody>
                    <a:bodyPr/>
                    <a:lstStyle/>
                    <a:p>
                      <a:pPr algn="l" fontAlgn="b"/>
                      <a:endParaRPr lang="ja-JP" altLang="en-US" sz="700" b="0" i="0" u="none" strike="noStrike">
                        <a:solidFill>
                          <a:srgbClr val="595959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1" i="0" u="none" strike="noStrike">
                        <a:solidFill>
                          <a:srgbClr val="68575B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1" i="0" u="none" strike="noStrike">
                        <a:solidFill>
                          <a:srgbClr val="68575B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1" i="0" u="none" strike="noStrike">
                        <a:solidFill>
                          <a:srgbClr val="68575B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1" i="0" u="none" strike="noStrike">
                        <a:solidFill>
                          <a:srgbClr val="68575B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1" i="0" u="none" strike="noStrike">
                        <a:solidFill>
                          <a:srgbClr val="68575B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200" b="1" i="0" u="none" strike="noStrike">
                        <a:solidFill>
                          <a:srgbClr val="00B05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28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extLst>
                  <a:ext uri="{0D108BD9-81ED-4DB2-BD59-A6C34878D82A}">
                    <a16:rowId xmlns:a16="http://schemas.microsoft.com/office/drawing/2014/main" val="173295524"/>
                  </a:ext>
                </a:extLst>
              </a:tr>
              <a:tr h="324650">
                <a:tc>
                  <a:txBody>
                    <a:bodyPr/>
                    <a:lstStyle/>
                    <a:p>
                      <a:pPr algn="l" fontAlgn="b"/>
                      <a:endParaRPr lang="ja-JP" altLang="en-US" sz="700" b="0" i="0" u="none" strike="noStrike">
                        <a:solidFill>
                          <a:srgbClr val="595959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２４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２５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２６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２７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２８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２９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３０</a:t>
                      </a:r>
                      <a:endParaRPr lang="en-US" altLang="ja-JP" sz="1800" b="1" i="0" u="none" strike="noStrike">
                        <a:solidFill>
                          <a:srgbClr val="FF000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extLst>
                  <a:ext uri="{0D108BD9-81ED-4DB2-BD59-A6C34878D82A}">
                    <a16:rowId xmlns:a16="http://schemas.microsoft.com/office/drawing/2014/main" val="1601092988"/>
                  </a:ext>
                </a:extLst>
              </a:tr>
              <a:tr h="940101">
                <a:tc>
                  <a:txBody>
                    <a:bodyPr/>
                    <a:lstStyle/>
                    <a:p>
                      <a:pPr algn="l" fontAlgn="b"/>
                      <a:endParaRPr lang="ja-JP" altLang="en-US" sz="700" b="0" i="0" u="none" strike="noStrike">
                        <a:solidFill>
                          <a:srgbClr val="595959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1" i="0" u="none" strike="noStrike">
                          <a:solidFill>
                            <a:schemeClr val="accent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りょこう</a:t>
                      </a:r>
                      <a:endParaRPr lang="en-US" altLang="ja-JP" sz="2400" b="1" i="0" u="none" strike="noStrike">
                        <a:solidFill>
                          <a:schemeClr val="accent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800" b="1" i="0" u="none" strike="noStrike">
                        <a:solidFill>
                          <a:schemeClr val="accent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1" i="0" u="none" strike="noStrike">
                        <a:solidFill>
                          <a:srgbClr val="68575B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1" i="0" u="none" strike="noStrike">
                        <a:solidFill>
                          <a:srgbClr val="68575B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24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4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28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extLst>
                  <a:ext uri="{0D108BD9-81ED-4DB2-BD59-A6C34878D82A}">
                    <a16:rowId xmlns:a16="http://schemas.microsoft.com/office/drawing/2014/main" val="2520211594"/>
                  </a:ext>
                </a:extLst>
              </a:tr>
            </a:tbl>
          </a:graphicData>
        </a:graphic>
      </p:graphicFrame>
      <p:cxnSp>
        <p:nvCxnSpPr>
          <p:cNvPr id="3" name="直線矢印コネクタ 2">
            <a:extLst>
              <a:ext uri="{FF2B5EF4-FFF2-40B4-BE49-F238E27FC236}">
                <a16:creationId xmlns:a16="http://schemas.microsoft.com/office/drawing/2014/main" id="{93EDF10B-4A73-4944-958C-571A6887BE22}"/>
              </a:ext>
            </a:extLst>
          </p:cNvPr>
          <p:cNvCxnSpPr>
            <a:cxnSpLocks/>
          </p:cNvCxnSpPr>
          <p:nvPr/>
        </p:nvCxnSpPr>
        <p:spPr>
          <a:xfrm>
            <a:off x="355600" y="6083300"/>
            <a:ext cx="6629400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 descr="旅行する女性のイラスト">
            <a:extLst>
              <a:ext uri="{FF2B5EF4-FFF2-40B4-BE49-F238E27FC236}">
                <a16:creationId xmlns:a16="http://schemas.microsoft.com/office/drawing/2014/main" id="{A8EE4DE2-CD13-BBFF-CEC0-C151B7C6C2C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10" r="15442" b="9197"/>
          <a:stretch/>
        </p:blipFill>
        <p:spPr bwMode="auto">
          <a:xfrm>
            <a:off x="9524992" y="3251423"/>
            <a:ext cx="2667007" cy="3606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58996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17DE9E09-9430-4C35-AF1C-4C336C4B07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47214"/>
              </p:ext>
            </p:extLst>
          </p:nvPr>
        </p:nvGraphicFramePr>
        <p:xfrm>
          <a:off x="1" y="1"/>
          <a:ext cx="9449326" cy="68579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0292">
                  <a:extLst>
                    <a:ext uri="{9D8B030D-6E8A-4147-A177-3AD203B41FA5}">
                      <a16:colId xmlns:a16="http://schemas.microsoft.com/office/drawing/2014/main" val="3592081715"/>
                    </a:ext>
                  </a:extLst>
                </a:gridCol>
                <a:gridCol w="1319862">
                  <a:extLst>
                    <a:ext uri="{9D8B030D-6E8A-4147-A177-3AD203B41FA5}">
                      <a16:colId xmlns:a16="http://schemas.microsoft.com/office/drawing/2014/main" val="3496597576"/>
                    </a:ext>
                  </a:extLst>
                </a:gridCol>
                <a:gridCol w="1319862">
                  <a:extLst>
                    <a:ext uri="{9D8B030D-6E8A-4147-A177-3AD203B41FA5}">
                      <a16:colId xmlns:a16="http://schemas.microsoft.com/office/drawing/2014/main" val="2173628428"/>
                    </a:ext>
                  </a:extLst>
                </a:gridCol>
                <a:gridCol w="1319862">
                  <a:extLst>
                    <a:ext uri="{9D8B030D-6E8A-4147-A177-3AD203B41FA5}">
                      <a16:colId xmlns:a16="http://schemas.microsoft.com/office/drawing/2014/main" val="2613238585"/>
                    </a:ext>
                  </a:extLst>
                </a:gridCol>
                <a:gridCol w="1319862">
                  <a:extLst>
                    <a:ext uri="{9D8B030D-6E8A-4147-A177-3AD203B41FA5}">
                      <a16:colId xmlns:a16="http://schemas.microsoft.com/office/drawing/2014/main" val="1872984662"/>
                    </a:ext>
                  </a:extLst>
                </a:gridCol>
                <a:gridCol w="1319862">
                  <a:extLst>
                    <a:ext uri="{9D8B030D-6E8A-4147-A177-3AD203B41FA5}">
                      <a16:colId xmlns:a16="http://schemas.microsoft.com/office/drawing/2014/main" val="1296889711"/>
                    </a:ext>
                  </a:extLst>
                </a:gridCol>
                <a:gridCol w="1319862">
                  <a:extLst>
                    <a:ext uri="{9D8B030D-6E8A-4147-A177-3AD203B41FA5}">
                      <a16:colId xmlns:a16="http://schemas.microsoft.com/office/drawing/2014/main" val="971536890"/>
                    </a:ext>
                  </a:extLst>
                </a:gridCol>
                <a:gridCol w="1319862">
                  <a:extLst>
                    <a:ext uri="{9D8B030D-6E8A-4147-A177-3AD203B41FA5}">
                      <a16:colId xmlns:a16="http://schemas.microsoft.com/office/drawing/2014/main" val="2578333201"/>
                    </a:ext>
                  </a:extLst>
                </a:gridCol>
              </a:tblGrid>
              <a:tr h="571941">
                <a:tc>
                  <a:txBody>
                    <a:bodyPr/>
                    <a:lstStyle/>
                    <a:p>
                      <a:pPr algn="l" fontAlgn="b"/>
                      <a:endParaRPr lang="ja-JP" altLang="en-US" sz="700" b="0" i="0" u="none" strike="noStrike">
                        <a:solidFill>
                          <a:srgbClr val="595959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5841" marR="5841" marT="5841" marB="0" anchor="b"/>
                </a:tc>
                <a:tc gridSpan="6">
                  <a:txBody>
                    <a:bodyPr/>
                    <a:lstStyle/>
                    <a:p>
                      <a:pPr algn="l" fontAlgn="ctr"/>
                      <a:r>
                        <a:rPr lang="en-US" altLang="ja-JP" sz="2100" b="1" u="none" strike="noStrike"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10</a:t>
                      </a:r>
                      <a:r>
                        <a:rPr lang="ja-JP" altLang="en-US" sz="2100" b="1" u="none" strike="noStrike"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がつ　</a:t>
                      </a:r>
                      <a:endParaRPr lang="en-US" sz="2100" b="1" i="0" u="none" strike="noStrike">
                        <a:solidFill>
                          <a:srgbClr val="595959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5841" marR="5841" marT="5841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endParaRPr lang="en-US" altLang="ja-JP" sz="2100" b="1" i="0" u="none" strike="noStrike">
                        <a:solidFill>
                          <a:srgbClr val="F05B35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5841" marR="5841" marT="5841" marB="0" anchor="ctr"/>
                </a:tc>
                <a:extLst>
                  <a:ext uri="{0D108BD9-81ED-4DB2-BD59-A6C34878D82A}">
                    <a16:rowId xmlns:a16="http://schemas.microsoft.com/office/drawing/2014/main" val="3552365121"/>
                  </a:ext>
                </a:extLst>
              </a:tr>
              <a:tr h="960413">
                <a:tc>
                  <a:txBody>
                    <a:bodyPr/>
                    <a:lstStyle/>
                    <a:p>
                      <a:pPr algn="l" fontAlgn="b"/>
                      <a:endParaRPr lang="ja-JP" altLang="en-US" sz="700" b="0" i="0" u="none" strike="noStrike">
                        <a:solidFill>
                          <a:srgbClr val="595959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Monday</a:t>
                      </a:r>
                      <a:br>
                        <a:rPr lang="en-US" sz="1800" b="1" u="none" strike="noStrike"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</a:br>
                      <a:r>
                        <a:rPr lang="ja-JP" altLang="en-US" sz="1800" b="1" u="none" strike="noStrike"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げつようび</a:t>
                      </a:r>
                      <a:endParaRPr lang="ja-JP" altLang="en-US" sz="1800" b="1" i="0" u="none" strike="noStrike">
                        <a:solidFill>
                          <a:srgbClr val="40404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Tuesday</a:t>
                      </a:r>
                      <a:br>
                        <a:rPr lang="en-US" sz="1800" b="1" u="none" strike="noStrike"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</a:br>
                      <a:r>
                        <a:rPr lang="ja-JP" altLang="en-US" sz="1800" b="1" u="none" strike="noStrike"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かようび</a:t>
                      </a:r>
                      <a:endParaRPr lang="ja-JP" altLang="en-US" sz="1800" b="1" i="0" u="none" strike="noStrike">
                        <a:solidFill>
                          <a:srgbClr val="40404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u="none" strike="noStrike"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Wednesday</a:t>
                      </a:r>
                      <a:br>
                        <a:rPr lang="en-US" sz="1800" b="1" u="none" strike="noStrike"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</a:br>
                      <a:r>
                        <a:rPr lang="ja-JP" altLang="en-US" sz="1800" b="1" u="none" strike="noStrike"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すいようび</a:t>
                      </a:r>
                      <a:endParaRPr lang="ja-JP" altLang="en-US" sz="1800" b="1" i="0" u="none" strike="noStrike">
                        <a:solidFill>
                          <a:srgbClr val="40404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Thursday</a:t>
                      </a:r>
                      <a:br>
                        <a:rPr lang="en-US" sz="1800" b="1" u="none" strike="noStrike"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</a:br>
                      <a:r>
                        <a:rPr lang="ja-JP" altLang="en-US" sz="1800" b="1" u="none" strike="noStrike"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もくようび</a:t>
                      </a:r>
                      <a:endParaRPr lang="ja-JP" altLang="en-US" sz="1800" b="1" i="0" u="none" strike="noStrike">
                        <a:solidFill>
                          <a:srgbClr val="40404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Friday</a:t>
                      </a:r>
                      <a:br>
                        <a:rPr lang="en-US" sz="1800" b="1" u="none" strike="noStrike"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</a:br>
                      <a:r>
                        <a:rPr lang="ja-JP" altLang="en-US" sz="1800" b="1" u="none" strike="noStrike"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きんようび</a:t>
                      </a:r>
                      <a:endParaRPr lang="ja-JP" altLang="en-US" sz="1800" b="1" i="0" u="none" strike="noStrike">
                        <a:solidFill>
                          <a:srgbClr val="40404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Saturday</a:t>
                      </a:r>
                      <a:br>
                        <a:rPr lang="en-US" sz="1800" b="1" u="none" strike="noStrike"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</a:br>
                      <a:r>
                        <a:rPr lang="ja-JP" altLang="en-US" sz="1800" b="1" u="none" strike="noStrike"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どようび</a:t>
                      </a:r>
                      <a:endParaRPr lang="ja-JP" altLang="en-US" sz="1800" b="1" i="0" u="none" strike="noStrike">
                        <a:solidFill>
                          <a:srgbClr val="40404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u="none" strike="noStrike">
                          <a:solidFill>
                            <a:srgbClr val="FF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Sunday</a:t>
                      </a:r>
                      <a:br>
                        <a:rPr lang="en-US" sz="1800" b="1" u="none" strike="noStrike">
                          <a:solidFill>
                            <a:srgbClr val="FF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</a:br>
                      <a:r>
                        <a:rPr lang="ja-JP" altLang="en-US" sz="1800" b="1" u="none" strike="noStrike">
                          <a:solidFill>
                            <a:srgbClr val="FF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にちようび</a:t>
                      </a:r>
                      <a:endParaRPr lang="ja-JP" altLang="en-US" sz="1800" b="1" i="0" u="none" strike="noStrike">
                        <a:solidFill>
                          <a:srgbClr val="FF000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extLst>
                  <a:ext uri="{0D108BD9-81ED-4DB2-BD59-A6C34878D82A}">
                    <a16:rowId xmlns:a16="http://schemas.microsoft.com/office/drawing/2014/main" val="274663978"/>
                  </a:ext>
                </a:extLst>
              </a:tr>
              <a:tr h="324650">
                <a:tc>
                  <a:txBody>
                    <a:bodyPr/>
                    <a:lstStyle/>
                    <a:p>
                      <a:pPr algn="l" fontAlgn="b"/>
                      <a:endParaRPr lang="ja-JP" altLang="en-US" sz="700" b="0" i="0" u="none" strike="noStrike">
                        <a:solidFill>
                          <a:srgbClr val="595959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altLang="ja-JP" sz="1800" b="1" i="0" u="none" strike="noStrike">
                        <a:solidFill>
                          <a:srgbClr val="D5D5D5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１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２</a:t>
                      </a:r>
                      <a:endParaRPr lang="en-US" altLang="ja-JP" sz="1800" b="1" i="0" u="none" strike="noStrike">
                        <a:solidFill>
                          <a:srgbClr val="FF000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extLst>
                  <a:ext uri="{0D108BD9-81ED-4DB2-BD59-A6C34878D82A}">
                    <a16:rowId xmlns:a16="http://schemas.microsoft.com/office/drawing/2014/main" val="3060896742"/>
                  </a:ext>
                </a:extLst>
              </a:tr>
              <a:tr h="711085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700" b="0" i="0" u="none" strike="noStrike">
                          <a:solidFill>
                            <a:srgbClr val="595959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４</a:t>
                      </a: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1" i="0" u="none" strike="noStrike">
                        <a:solidFill>
                          <a:srgbClr val="68575B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1" i="0" u="none" strike="noStrike">
                        <a:solidFill>
                          <a:srgbClr val="68575B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28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200" b="1" i="0" u="none" strike="noStrike">
                        <a:solidFill>
                          <a:srgbClr val="00B05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1" i="0" u="none" strike="noStrike">
                        <a:solidFill>
                          <a:srgbClr val="68575B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3200" b="1" i="0" u="none" strike="noStrike">
                        <a:solidFill>
                          <a:srgbClr val="00B05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8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extLst>
                  <a:ext uri="{0D108BD9-81ED-4DB2-BD59-A6C34878D82A}">
                    <a16:rowId xmlns:a16="http://schemas.microsoft.com/office/drawing/2014/main" val="2243366585"/>
                  </a:ext>
                </a:extLst>
              </a:tr>
              <a:tr h="324650">
                <a:tc>
                  <a:txBody>
                    <a:bodyPr/>
                    <a:lstStyle/>
                    <a:p>
                      <a:pPr algn="l" fontAlgn="b"/>
                      <a:endParaRPr lang="ja-JP" altLang="en-US" sz="700" b="0" i="0" u="none" strike="noStrike">
                        <a:solidFill>
                          <a:srgbClr val="595959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３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４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５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６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７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８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９</a:t>
                      </a:r>
                      <a:endParaRPr lang="en-US" altLang="ja-JP" sz="1800" b="1" i="0" u="none" strike="noStrike">
                        <a:solidFill>
                          <a:srgbClr val="FF000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extLst>
                  <a:ext uri="{0D108BD9-81ED-4DB2-BD59-A6C34878D82A}">
                    <a16:rowId xmlns:a16="http://schemas.microsoft.com/office/drawing/2014/main" val="1335311513"/>
                  </a:ext>
                </a:extLst>
              </a:tr>
              <a:tr h="683736">
                <a:tc>
                  <a:txBody>
                    <a:bodyPr/>
                    <a:lstStyle/>
                    <a:p>
                      <a:pPr algn="l" fontAlgn="b"/>
                      <a:endParaRPr lang="ja-JP" altLang="en-US" sz="700" b="0" i="0" u="none" strike="noStrike">
                        <a:solidFill>
                          <a:srgbClr val="595959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800" b="1" i="0" u="none" strike="noStrike">
                        <a:solidFill>
                          <a:srgbClr val="00B05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1" i="0" u="none" strike="noStrike">
                        <a:solidFill>
                          <a:srgbClr val="68575B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1" i="0" u="none" strike="noStrike">
                        <a:solidFill>
                          <a:srgbClr val="68575B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1" i="0" u="none" strike="noStrike">
                        <a:solidFill>
                          <a:srgbClr val="FF000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1" i="0" u="none" strike="noStrike">
                        <a:solidFill>
                          <a:srgbClr val="FF000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1" i="0" u="none" strike="noStrike">
                        <a:solidFill>
                          <a:srgbClr val="68575B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28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extLst>
                  <a:ext uri="{0D108BD9-81ED-4DB2-BD59-A6C34878D82A}">
                    <a16:rowId xmlns:a16="http://schemas.microsoft.com/office/drawing/2014/main" val="290628662"/>
                  </a:ext>
                </a:extLst>
              </a:tr>
              <a:tr h="324650">
                <a:tc>
                  <a:txBody>
                    <a:bodyPr/>
                    <a:lstStyle/>
                    <a:p>
                      <a:pPr algn="l" fontAlgn="b"/>
                      <a:endParaRPr lang="ja-JP" altLang="en-US" sz="700" b="0" i="0" u="none" strike="noStrike">
                        <a:solidFill>
                          <a:srgbClr val="595959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１０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１１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１２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１３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１４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１５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１６</a:t>
                      </a:r>
                      <a:endParaRPr lang="en-US" altLang="ja-JP" sz="1800" b="1" i="0" u="none" strike="noStrike">
                        <a:solidFill>
                          <a:srgbClr val="FF000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extLst>
                  <a:ext uri="{0D108BD9-81ED-4DB2-BD59-A6C34878D82A}">
                    <a16:rowId xmlns:a16="http://schemas.microsoft.com/office/drawing/2014/main" val="3602985121"/>
                  </a:ext>
                </a:extLst>
              </a:tr>
              <a:tr h="683736">
                <a:tc>
                  <a:txBody>
                    <a:bodyPr/>
                    <a:lstStyle/>
                    <a:p>
                      <a:pPr algn="l" fontAlgn="b"/>
                      <a:endParaRPr lang="ja-JP" altLang="en-US" sz="700" b="0" i="0" u="none" strike="noStrike">
                        <a:solidFill>
                          <a:srgbClr val="595959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1" i="0" u="none" strike="noStrike">
                        <a:solidFill>
                          <a:srgbClr val="68575B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1" i="0" u="none" strike="noStrike">
                        <a:solidFill>
                          <a:srgbClr val="68575B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1" i="0" u="none" strike="noStrike">
                        <a:solidFill>
                          <a:srgbClr val="68575B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1" i="0" u="none" strike="noStrike">
                        <a:solidFill>
                          <a:srgbClr val="68575B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1" i="0" u="none" strike="noStrike">
                        <a:solidFill>
                          <a:srgbClr val="68575B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1" i="0" u="none" strike="noStrike">
                        <a:solidFill>
                          <a:srgbClr val="68575B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28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extLst>
                  <a:ext uri="{0D108BD9-81ED-4DB2-BD59-A6C34878D82A}">
                    <a16:rowId xmlns:a16="http://schemas.microsoft.com/office/drawing/2014/main" val="1535403754"/>
                  </a:ext>
                </a:extLst>
              </a:tr>
              <a:tr h="324650">
                <a:tc>
                  <a:txBody>
                    <a:bodyPr/>
                    <a:lstStyle/>
                    <a:p>
                      <a:pPr algn="l" fontAlgn="b"/>
                      <a:endParaRPr lang="ja-JP" altLang="en-US" sz="700" b="0" i="0" u="none" strike="noStrike">
                        <a:solidFill>
                          <a:srgbClr val="595959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１７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１８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１９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２０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２１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２２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２３</a:t>
                      </a:r>
                      <a:endParaRPr lang="en-US" altLang="ja-JP" sz="1800" b="1" i="0" u="none" strike="noStrike">
                        <a:solidFill>
                          <a:srgbClr val="FF000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extLst>
                  <a:ext uri="{0D108BD9-81ED-4DB2-BD59-A6C34878D82A}">
                    <a16:rowId xmlns:a16="http://schemas.microsoft.com/office/drawing/2014/main" val="2035450883"/>
                  </a:ext>
                </a:extLst>
              </a:tr>
              <a:tr h="683736">
                <a:tc>
                  <a:txBody>
                    <a:bodyPr/>
                    <a:lstStyle/>
                    <a:p>
                      <a:pPr algn="l" fontAlgn="b"/>
                      <a:endParaRPr lang="ja-JP" altLang="en-US" sz="700" b="0" i="0" u="none" strike="noStrike">
                        <a:solidFill>
                          <a:srgbClr val="595959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2400" b="1" i="0" u="none" strike="noStrike">
                          <a:solidFill>
                            <a:schemeClr val="accent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りょこう</a:t>
                      </a: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1" i="0" u="none" strike="noStrike">
                        <a:solidFill>
                          <a:srgbClr val="68575B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1" i="0" u="none" strike="noStrike">
                        <a:solidFill>
                          <a:srgbClr val="68575B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1" i="0" u="none" strike="noStrike">
                        <a:solidFill>
                          <a:srgbClr val="68575B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1" i="0" u="none" strike="noStrike">
                        <a:solidFill>
                          <a:srgbClr val="68575B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3200" b="1" i="0" u="none" strike="noStrike">
                        <a:solidFill>
                          <a:srgbClr val="00B05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28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extLst>
                  <a:ext uri="{0D108BD9-81ED-4DB2-BD59-A6C34878D82A}">
                    <a16:rowId xmlns:a16="http://schemas.microsoft.com/office/drawing/2014/main" val="173295524"/>
                  </a:ext>
                </a:extLst>
              </a:tr>
              <a:tr h="324650">
                <a:tc>
                  <a:txBody>
                    <a:bodyPr/>
                    <a:lstStyle/>
                    <a:p>
                      <a:pPr algn="l" fontAlgn="b"/>
                      <a:endParaRPr lang="ja-JP" altLang="en-US" sz="700" b="0" i="0" u="none" strike="noStrike">
                        <a:solidFill>
                          <a:srgbClr val="595959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２４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２５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２６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２７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２８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２９</a:t>
                      </a:r>
                      <a:endParaRPr lang="en-US" altLang="ja-JP" sz="1800" b="1" i="0" u="none" strike="noStrike">
                        <a:solidFill>
                          <a:schemeClr val="tx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800" b="1" i="0" u="none" strike="noStrike">
                          <a:solidFill>
                            <a:srgbClr val="FF0000"/>
                          </a:solidFill>
                          <a:effectLst/>
                          <a:latin typeface="UD デジタル 教科書体 NP-B" panose="02020700000000000000" pitchFamily="18" charset="-128"/>
                          <a:ea typeface="UD デジタル 教科書体 NP-B" panose="02020700000000000000" pitchFamily="18" charset="-128"/>
                        </a:rPr>
                        <a:t>３０</a:t>
                      </a:r>
                      <a:endParaRPr lang="en-US" altLang="ja-JP" sz="1800" b="1" i="0" u="none" strike="noStrike">
                        <a:solidFill>
                          <a:srgbClr val="FF000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b"/>
                </a:tc>
                <a:extLst>
                  <a:ext uri="{0D108BD9-81ED-4DB2-BD59-A6C34878D82A}">
                    <a16:rowId xmlns:a16="http://schemas.microsoft.com/office/drawing/2014/main" val="1601092988"/>
                  </a:ext>
                </a:extLst>
              </a:tr>
              <a:tr h="940101">
                <a:tc>
                  <a:txBody>
                    <a:bodyPr/>
                    <a:lstStyle/>
                    <a:p>
                      <a:pPr algn="l" fontAlgn="b"/>
                      <a:endParaRPr lang="ja-JP" altLang="en-US" sz="700" b="0" i="0" u="none" strike="noStrike">
                        <a:solidFill>
                          <a:srgbClr val="595959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5841" marR="5841" marT="5841" marB="0" anchor="b"/>
                </a:tc>
                <a:tc>
                  <a:txBody>
                    <a:bodyPr/>
                    <a:lstStyle/>
                    <a:p>
                      <a:pPr algn="l" fontAlgn="ctr"/>
                      <a:endParaRPr lang="en-US" altLang="ja-JP" sz="2400" b="1" i="0" u="none" strike="noStrike">
                        <a:solidFill>
                          <a:schemeClr val="accent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800" b="1" i="0" u="none" strike="noStrike">
                        <a:solidFill>
                          <a:schemeClr val="accent1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1" i="0" u="none" strike="noStrike">
                        <a:solidFill>
                          <a:srgbClr val="68575B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800" b="1" i="0" u="none" strike="noStrike">
                        <a:solidFill>
                          <a:srgbClr val="68575B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24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2400" b="1" i="0" u="none" strike="noStrike">
                        <a:solidFill>
                          <a:srgbClr val="000000"/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2800" b="1" i="0" u="none" strike="noStrike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UD デジタル 教科書体 NP-B" panose="02020700000000000000" pitchFamily="18" charset="-128"/>
                        <a:ea typeface="UD デジタル 教科書体 NP-B" panose="02020700000000000000" pitchFamily="18" charset="-128"/>
                      </a:endParaRPr>
                    </a:p>
                  </a:txBody>
                  <a:tcPr marL="87611" marR="5841" marT="5841" marB="0" anchor="ctr"/>
                </a:tc>
                <a:extLst>
                  <a:ext uri="{0D108BD9-81ED-4DB2-BD59-A6C34878D82A}">
                    <a16:rowId xmlns:a16="http://schemas.microsoft.com/office/drawing/2014/main" val="2520211594"/>
                  </a:ext>
                </a:extLst>
              </a:tr>
            </a:tbl>
          </a:graphicData>
        </a:graphic>
      </p:graphicFrame>
      <p:cxnSp>
        <p:nvCxnSpPr>
          <p:cNvPr id="3" name="直線矢印コネクタ 2">
            <a:extLst>
              <a:ext uri="{FF2B5EF4-FFF2-40B4-BE49-F238E27FC236}">
                <a16:creationId xmlns:a16="http://schemas.microsoft.com/office/drawing/2014/main" id="{93EDF10B-4A73-4944-958C-571A6887BE22}"/>
              </a:ext>
            </a:extLst>
          </p:cNvPr>
          <p:cNvCxnSpPr>
            <a:cxnSpLocks/>
          </p:cNvCxnSpPr>
          <p:nvPr/>
        </p:nvCxnSpPr>
        <p:spPr>
          <a:xfrm>
            <a:off x="374652" y="6134100"/>
            <a:ext cx="8242300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E6824243-698E-4B51-85FF-76C2DB4227CE}"/>
              </a:ext>
            </a:extLst>
          </p:cNvPr>
          <p:cNvCxnSpPr/>
          <p:nvPr/>
        </p:nvCxnSpPr>
        <p:spPr>
          <a:xfrm>
            <a:off x="374652" y="5039111"/>
            <a:ext cx="824230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2" descr="旅行する女性のイラスト">
            <a:extLst>
              <a:ext uri="{FF2B5EF4-FFF2-40B4-BE49-F238E27FC236}">
                <a16:creationId xmlns:a16="http://schemas.microsoft.com/office/drawing/2014/main" id="{7A38B620-2713-9883-F25E-67603F24047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410" r="15442" b="9197"/>
          <a:stretch/>
        </p:blipFill>
        <p:spPr bwMode="auto">
          <a:xfrm>
            <a:off x="9524992" y="3251423"/>
            <a:ext cx="2667007" cy="36065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15977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58CC39B7-B95E-4070-8D52-62A33A3C97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7840" y="635000"/>
            <a:ext cx="6804159" cy="4803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 descr="教える男性教員のイラスト">
            <a:extLst>
              <a:ext uri="{FF2B5EF4-FFF2-40B4-BE49-F238E27FC236}">
                <a16:creationId xmlns:a16="http://schemas.microsoft.com/office/drawing/2014/main" id="{BA4B84B2-4EB6-7721-D8F4-7F421E175C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54" t="17964" r="18404" b="13406"/>
          <a:stretch/>
        </p:blipFill>
        <p:spPr bwMode="auto">
          <a:xfrm>
            <a:off x="3388814" y="4074801"/>
            <a:ext cx="2394443" cy="26423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TextBox 53">
            <a:extLst>
              <a:ext uri="{FF2B5EF4-FFF2-40B4-BE49-F238E27FC236}">
                <a16:creationId xmlns:a16="http://schemas.microsoft.com/office/drawing/2014/main" id="{A5FB4A07-C1A3-A753-86D2-DA2CD1CF72C6}"/>
              </a:ext>
            </a:extLst>
          </p:cNvPr>
          <p:cNvSpPr txBox="1"/>
          <p:nvPr/>
        </p:nvSpPr>
        <p:spPr>
          <a:xfrm>
            <a:off x="3166083" y="4191000"/>
            <a:ext cx="985787" cy="846629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400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16E5A9DD-DB88-4FB0-A3E6-2140D6EA3DDC}"/>
              </a:ext>
            </a:extLst>
          </p:cNvPr>
          <p:cNvCxnSpPr>
            <a:cxnSpLocks/>
          </p:cNvCxnSpPr>
          <p:nvPr/>
        </p:nvCxnSpPr>
        <p:spPr>
          <a:xfrm>
            <a:off x="6096000" y="2783381"/>
            <a:ext cx="547370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直線矢印コネクタ 4">
            <a:extLst>
              <a:ext uri="{FF2B5EF4-FFF2-40B4-BE49-F238E27FC236}">
                <a16:creationId xmlns:a16="http://schemas.microsoft.com/office/drawing/2014/main" id="{F9EDF42A-0B8E-41AE-95D6-AADBC798E19D}"/>
              </a:ext>
            </a:extLst>
          </p:cNvPr>
          <p:cNvCxnSpPr>
            <a:cxnSpLocks/>
          </p:cNvCxnSpPr>
          <p:nvPr/>
        </p:nvCxnSpPr>
        <p:spPr>
          <a:xfrm>
            <a:off x="6096000" y="4895512"/>
            <a:ext cx="5473700" cy="0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B92BC039-4CA9-4771-A10A-62000381E241}"/>
              </a:ext>
            </a:extLst>
          </p:cNvPr>
          <p:cNvCxnSpPr>
            <a:cxnSpLocks/>
          </p:cNvCxnSpPr>
          <p:nvPr/>
        </p:nvCxnSpPr>
        <p:spPr>
          <a:xfrm>
            <a:off x="6096000" y="3444446"/>
            <a:ext cx="547370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D6F89A8A-51F1-425B-B6F8-2864EB0162B8}"/>
              </a:ext>
            </a:extLst>
          </p:cNvPr>
          <p:cNvCxnSpPr>
            <a:cxnSpLocks/>
          </p:cNvCxnSpPr>
          <p:nvPr/>
        </p:nvCxnSpPr>
        <p:spPr>
          <a:xfrm>
            <a:off x="6096000" y="4191000"/>
            <a:ext cx="5473700" cy="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机に座って授業に勉強する女子学生のイラスト（中学生・高校生）">
            <a:extLst>
              <a:ext uri="{FF2B5EF4-FFF2-40B4-BE49-F238E27FC236}">
                <a16:creationId xmlns:a16="http://schemas.microsoft.com/office/drawing/2014/main" id="{7AD6067C-845E-4C3E-7595-90F6B6E5738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67" t="7636" r="16656" b="7265"/>
          <a:stretch/>
        </p:blipFill>
        <p:spPr bwMode="auto">
          <a:xfrm flipH="1">
            <a:off x="33261" y="3948161"/>
            <a:ext cx="2394443" cy="289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peech Bubble: Rectangle with Corners Rounded 5">
            <a:extLst>
              <a:ext uri="{FF2B5EF4-FFF2-40B4-BE49-F238E27FC236}">
                <a16:creationId xmlns:a16="http://schemas.microsoft.com/office/drawing/2014/main" id="{88581B69-EF86-FA8A-8FC8-98936C8F3FEC}"/>
              </a:ext>
            </a:extLst>
          </p:cNvPr>
          <p:cNvSpPr/>
          <p:nvPr/>
        </p:nvSpPr>
        <p:spPr>
          <a:xfrm>
            <a:off x="1087395" y="2795738"/>
            <a:ext cx="3064475" cy="847686"/>
          </a:xfrm>
          <a:prstGeom prst="wedgeRoundRectCallout">
            <a:avLst>
              <a:gd name="adj1" fmla="val 53018"/>
              <a:gd name="adj2" fmla="val 108303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10" name="TextBox 53">
            <a:extLst>
              <a:ext uri="{FF2B5EF4-FFF2-40B4-BE49-F238E27FC236}">
                <a16:creationId xmlns:a16="http://schemas.microsoft.com/office/drawing/2014/main" id="{06BDABFE-BA4D-3147-665D-A1BCD55C82F6}"/>
              </a:ext>
            </a:extLst>
          </p:cNvPr>
          <p:cNvSpPr txBox="1"/>
          <p:nvPr/>
        </p:nvSpPr>
        <p:spPr>
          <a:xfrm>
            <a:off x="1229352" y="2895600"/>
            <a:ext cx="2781476" cy="686667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000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あいうえお</a:t>
            </a:r>
            <a:endParaRPr lang="en-US" sz="400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03444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>
            <a:extLst>
              <a:ext uri="{FF2B5EF4-FFF2-40B4-BE49-F238E27FC236}">
                <a16:creationId xmlns:a16="http://schemas.microsoft.com/office/drawing/2014/main" id="{78CF2F9B-3155-1A3E-A272-D6FBE5EE65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3351" y="4833"/>
            <a:ext cx="5061997" cy="35737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2021年1月カレンダー">
            <a:extLst>
              <a:ext uri="{FF2B5EF4-FFF2-40B4-BE49-F238E27FC236}">
                <a16:creationId xmlns:a16="http://schemas.microsoft.com/office/drawing/2014/main" id="{8213F61E-492D-4286-AC49-34355048B5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51" y="13918"/>
            <a:ext cx="4999430" cy="35256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B0E5137C-7340-49EA-9F49-CC990D9827BD}"/>
              </a:ext>
            </a:extLst>
          </p:cNvPr>
          <p:cNvSpPr txBox="1"/>
          <p:nvPr/>
        </p:nvSpPr>
        <p:spPr>
          <a:xfrm>
            <a:off x="5138262" y="1024240"/>
            <a:ext cx="173581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3800" b="1"/>
              <a:t>～</a:t>
            </a:r>
          </a:p>
        </p:txBody>
      </p:sp>
      <p:pic>
        <p:nvPicPr>
          <p:cNvPr id="3" name="Picture 2" descr="教える男性教員のイラスト">
            <a:extLst>
              <a:ext uri="{FF2B5EF4-FFF2-40B4-BE49-F238E27FC236}">
                <a16:creationId xmlns:a16="http://schemas.microsoft.com/office/drawing/2014/main" id="{756FD9B8-3800-9D00-BF38-6E100D77206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54" t="17964" r="18404" b="13406"/>
          <a:stretch/>
        </p:blipFill>
        <p:spPr bwMode="auto">
          <a:xfrm>
            <a:off x="7043351" y="4503515"/>
            <a:ext cx="2076230" cy="22911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 descr="机に座って授業に勉強する女子学生のイラスト（中学生・高校生）">
            <a:extLst>
              <a:ext uri="{FF2B5EF4-FFF2-40B4-BE49-F238E27FC236}">
                <a16:creationId xmlns:a16="http://schemas.microsoft.com/office/drawing/2014/main" id="{6C8A7C87-176C-4C17-07EF-D08A8E8552B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67" t="7636" r="16656" b="7265"/>
          <a:stretch/>
        </p:blipFill>
        <p:spPr bwMode="auto">
          <a:xfrm flipH="1">
            <a:off x="3365949" y="4426277"/>
            <a:ext cx="1999343" cy="24178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53">
            <a:extLst>
              <a:ext uri="{FF2B5EF4-FFF2-40B4-BE49-F238E27FC236}">
                <a16:creationId xmlns:a16="http://schemas.microsoft.com/office/drawing/2014/main" id="{1A47E286-9CD2-5FC8-2190-84BC1F9D282E}"/>
              </a:ext>
            </a:extLst>
          </p:cNvPr>
          <p:cNvSpPr txBox="1"/>
          <p:nvPr/>
        </p:nvSpPr>
        <p:spPr>
          <a:xfrm>
            <a:off x="6749543" y="4426277"/>
            <a:ext cx="985787" cy="846629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400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sp>
        <p:nvSpPr>
          <p:cNvPr id="5" name="Speech Bubble: Rectangle with Corners Rounded 4">
            <a:extLst>
              <a:ext uri="{FF2B5EF4-FFF2-40B4-BE49-F238E27FC236}">
                <a16:creationId xmlns:a16="http://schemas.microsoft.com/office/drawing/2014/main" id="{5109F735-5680-BE4D-91A5-0E785DAC25B3}"/>
              </a:ext>
            </a:extLst>
          </p:cNvPr>
          <p:cNvSpPr/>
          <p:nvPr/>
        </p:nvSpPr>
        <p:spPr>
          <a:xfrm>
            <a:off x="4563762" y="3498896"/>
            <a:ext cx="3064475" cy="847686"/>
          </a:xfrm>
          <a:prstGeom prst="wedgeRoundRectCallout">
            <a:avLst>
              <a:gd name="adj1" fmla="val 47642"/>
              <a:gd name="adj2" fmla="val 87895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7" name="TextBox 53">
            <a:extLst>
              <a:ext uri="{FF2B5EF4-FFF2-40B4-BE49-F238E27FC236}">
                <a16:creationId xmlns:a16="http://schemas.microsoft.com/office/drawing/2014/main" id="{072A38E8-36E1-1FAF-F282-50B633559333}"/>
              </a:ext>
            </a:extLst>
          </p:cNvPr>
          <p:cNvSpPr txBox="1"/>
          <p:nvPr/>
        </p:nvSpPr>
        <p:spPr>
          <a:xfrm>
            <a:off x="4705261" y="3619253"/>
            <a:ext cx="2781476" cy="686667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000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あいうえお</a:t>
            </a:r>
            <a:endParaRPr lang="en-US" sz="400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0721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1EE3F909-74A3-442D-8267-F7053709CA7E}"/>
              </a:ext>
            </a:extLst>
          </p:cNvPr>
          <p:cNvSpPr txBox="1"/>
          <p:nvPr/>
        </p:nvSpPr>
        <p:spPr>
          <a:xfrm>
            <a:off x="3311455" y="1057703"/>
            <a:ext cx="55690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2017</a:t>
            </a:r>
            <a:r>
              <a:rPr kumimoji="1" lang="ja-JP" altLang="en-US" sz="4800" b="1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ねん</a:t>
            </a:r>
            <a:r>
              <a:rPr kumimoji="1" lang="en-US" altLang="ja-JP" sz="4800" b="1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1</a:t>
            </a:r>
            <a:r>
              <a:rPr lang="ja-JP" altLang="en-US" sz="4800" b="1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が</a:t>
            </a:r>
            <a:r>
              <a:rPr kumimoji="1" lang="ja-JP" altLang="en-US" sz="4800" b="1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つ～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9AA6AA07-660B-E1D5-51B0-185C077177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2678" y="2918253"/>
            <a:ext cx="4458573" cy="3033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万能なビジネスマンのイラスト（男性）">
            <a:extLst>
              <a:ext uri="{FF2B5EF4-FFF2-40B4-BE49-F238E27FC236}">
                <a16:creationId xmlns:a16="http://schemas.microsoft.com/office/drawing/2014/main" id="{F479FE6A-C452-2475-C261-331535C050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5" t="11213" r="1155" b="16410"/>
          <a:stretch/>
        </p:blipFill>
        <p:spPr bwMode="auto">
          <a:xfrm>
            <a:off x="4664022" y="1336589"/>
            <a:ext cx="7065253" cy="51136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514394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9D69598A-8113-4960-A31E-D4CFB104F37E}"/>
              </a:ext>
            </a:extLst>
          </p:cNvPr>
          <p:cNvSpPr txBox="1"/>
          <p:nvPr/>
        </p:nvSpPr>
        <p:spPr>
          <a:xfrm>
            <a:off x="3380075" y="966998"/>
            <a:ext cx="54318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800" b="1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2015</a:t>
            </a:r>
            <a:r>
              <a:rPr kumimoji="1" lang="ja-JP" altLang="en-US" sz="4800" b="1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ねん</a:t>
            </a:r>
            <a:r>
              <a:rPr kumimoji="1" lang="en-US" altLang="ja-JP" sz="4800" b="1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7</a:t>
            </a:r>
            <a:r>
              <a:rPr lang="ja-JP" altLang="en-US" sz="4800" b="1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が</a:t>
            </a:r>
            <a:r>
              <a:rPr kumimoji="1" lang="ja-JP" altLang="en-US" sz="4800" b="1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つ～</a:t>
            </a:r>
          </a:p>
        </p:txBody>
      </p:sp>
      <p:pic>
        <p:nvPicPr>
          <p:cNvPr id="2" name="Picture 1" descr="教える男性教員のイラスト">
            <a:extLst>
              <a:ext uri="{FF2B5EF4-FFF2-40B4-BE49-F238E27FC236}">
                <a16:creationId xmlns:a16="http://schemas.microsoft.com/office/drawing/2014/main" id="{F37AF17E-493E-8421-83B4-307E9BAEF1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54" t="17964" r="18404" b="13406"/>
          <a:stretch/>
        </p:blipFill>
        <p:spPr bwMode="auto">
          <a:xfrm>
            <a:off x="5926068" y="3253064"/>
            <a:ext cx="3085732" cy="3405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53">
            <a:extLst>
              <a:ext uri="{FF2B5EF4-FFF2-40B4-BE49-F238E27FC236}">
                <a16:creationId xmlns:a16="http://schemas.microsoft.com/office/drawing/2014/main" id="{B44515A3-B038-AB4D-2318-70CE3E2724DA}"/>
              </a:ext>
            </a:extLst>
          </p:cNvPr>
          <p:cNvSpPr txBox="1"/>
          <p:nvPr/>
        </p:nvSpPr>
        <p:spPr>
          <a:xfrm>
            <a:off x="5703337" y="3369264"/>
            <a:ext cx="1233245" cy="925896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400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  <p:pic>
        <p:nvPicPr>
          <p:cNvPr id="6" name="Picture 5" descr="机に座って授業に勉強する女子学生のイラスト（中学生・高校生）">
            <a:extLst>
              <a:ext uri="{FF2B5EF4-FFF2-40B4-BE49-F238E27FC236}">
                <a16:creationId xmlns:a16="http://schemas.microsoft.com/office/drawing/2014/main" id="{23A281FA-C44D-44BB-8DE8-F38A5FEEA18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67" t="7636" r="16656" b="7265"/>
          <a:stretch/>
        </p:blipFill>
        <p:spPr bwMode="auto">
          <a:xfrm flipH="1">
            <a:off x="2570514" y="3126424"/>
            <a:ext cx="3085733" cy="3731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Speech Bubble: Rectangle with Corners Rounded 7">
            <a:extLst>
              <a:ext uri="{FF2B5EF4-FFF2-40B4-BE49-F238E27FC236}">
                <a16:creationId xmlns:a16="http://schemas.microsoft.com/office/drawing/2014/main" id="{AA620059-EBBE-8228-7A7B-71B65376647D}"/>
              </a:ext>
            </a:extLst>
          </p:cNvPr>
          <p:cNvSpPr/>
          <p:nvPr/>
        </p:nvSpPr>
        <p:spPr>
          <a:xfrm>
            <a:off x="3624649" y="1974001"/>
            <a:ext cx="3833737" cy="927052"/>
          </a:xfrm>
          <a:prstGeom prst="wedgeRoundRectCallout">
            <a:avLst>
              <a:gd name="adj1" fmla="val 39481"/>
              <a:gd name="adj2" fmla="val 9764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en-US" sz="1100"/>
          </a:p>
        </p:txBody>
      </p:sp>
      <p:sp>
        <p:nvSpPr>
          <p:cNvPr id="9" name="TextBox 53">
            <a:extLst>
              <a:ext uri="{FF2B5EF4-FFF2-40B4-BE49-F238E27FC236}">
                <a16:creationId xmlns:a16="http://schemas.microsoft.com/office/drawing/2014/main" id="{5F6381E8-9B8F-65BA-1619-B97BD2D1D82D}"/>
              </a:ext>
            </a:extLst>
          </p:cNvPr>
          <p:cNvSpPr txBox="1"/>
          <p:nvPr/>
        </p:nvSpPr>
        <p:spPr>
          <a:xfrm>
            <a:off x="4047479" y="2119290"/>
            <a:ext cx="2823202" cy="750957"/>
          </a:xfrm>
          <a:prstGeom prst="rect">
            <a:avLst/>
          </a:prstGeom>
          <a:solidFill>
            <a:schemeClr val="lt1"/>
          </a:solidFill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4000">
                <a:latin typeface="UD Digi Kyokasho NP-B" panose="02020700000000000000" pitchFamily="18" charset="-128"/>
                <a:ea typeface="UD Digi Kyokasho NP-B" panose="02020700000000000000" pitchFamily="18" charset="-128"/>
              </a:rPr>
              <a:t>あいうえお</a:t>
            </a:r>
            <a:endParaRPr lang="en-US" sz="4000">
              <a:latin typeface="UD Digi Kyokasho NP-B" panose="02020700000000000000" pitchFamily="18" charset="-128"/>
              <a:ea typeface="UD Digi Kyokasho NP-B" panose="020207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0570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250</Words>
  <Application>Microsoft Office PowerPoint</Application>
  <PresentationFormat>Widescreen</PresentationFormat>
  <Paragraphs>88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UD デジタル 教科書体 NP-B</vt:lpstr>
      <vt:lpstr>UD デジタル 教科書体 NP-B</vt:lpstr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sakaihokuto6@gmail.com</dc:creator>
  <cp:lastModifiedBy>sakaihokuto6@gmail.com</cp:lastModifiedBy>
  <cp:revision>1</cp:revision>
  <dcterms:created xsi:type="dcterms:W3CDTF">2022-09-28T11:42:45Z</dcterms:created>
  <dcterms:modified xsi:type="dcterms:W3CDTF">2022-09-28T12:14:27Z</dcterms:modified>
</cp:coreProperties>
</file>