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1" r:id="rId2"/>
    <p:sldId id="427" r:id="rId3"/>
    <p:sldId id="429" r:id="rId4"/>
    <p:sldId id="472" r:id="rId5"/>
    <p:sldId id="473" r:id="rId6"/>
    <p:sldId id="430" r:id="rId7"/>
    <p:sldId id="424" r:id="rId8"/>
    <p:sldId id="425" r:id="rId9"/>
    <p:sldId id="42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CB07-AA77-C710-DE46-9564EC94A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28EF6-0347-89AF-B438-5F8415D93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4EE1-E4E5-89E7-34E5-E75B5997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D857E-F441-49EE-B0F3-C520408F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05B87-524B-3BB2-6CF2-841F9D9C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9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A6C3-B787-3AA5-A503-8C5D1CD2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21BE4-7582-5721-3719-98C3022B7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EC57C-F5BA-B75B-6AA5-8249C90C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0667-D47B-6161-A515-3D90BE45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C24B-C450-31C3-1EAC-D7A82EF1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5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C7F4C-775D-EA20-C7E1-1CBF98827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8B650-A5FC-C7C5-2B19-C1D5DD72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F2C3B-AACE-3145-C343-A6F6EF39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DED17-BBF1-B30B-6348-F750A0C0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9D6F4-D2C0-40ED-10E9-9E083121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DF55-2F54-85C6-A527-253F0678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1BBE-7676-FBF7-FD5E-412BD997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7BC07-AB8C-24BA-F313-0B410FAC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101AF-41F9-70A8-3189-5C49F117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57BF9-B91C-66B1-6E61-0E64E2A8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F9B85-50EE-E770-5C22-BD390ECF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0BE10-ED9A-46C7-3517-4379726E6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61DBE-05BC-B5A2-AE0C-0D742338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2209C-BD81-7440-E14A-8395CFB5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02044-5F1F-3473-E87D-E474F92B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8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08EA-A66E-8C0B-E2B7-84877EEE1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49D4-B47D-2F45-FA65-F30C01F3D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DFE0F-A306-A3F6-D9C2-E14A820CD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3E454-05CD-B259-E79A-DBA57FE4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F7CAE-7A6F-F388-FD75-5B6738B2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A745-6DAF-A58F-883F-7F0DF8FA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5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58B9-BD8B-9631-CEC8-E01D6BA56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0946A-AE57-9B2F-652A-50153890E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014D7-F1E6-7A20-3464-7CE14940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6DCC0-59FF-8BBA-3BC8-DD8EEDB76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8420A2-FDFD-284C-8478-93BF30EC9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7E9C0-B864-B936-8AAB-C1FF7E8D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1C3AA-19D4-D305-2790-3D9FC9EC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64C4A-9370-F1F9-28F7-3A51111C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2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4791-8347-69C7-0680-A33A349B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05EA8-DBB1-8DBF-09CC-F1ECE517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7423B-9128-E768-7948-38E4946B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19D71-A431-0D9A-2FE3-475B2519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FB8F25-C472-BC09-8666-89B50E85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2DEE8-7DB0-27AD-4F80-64B648A2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51BF9-F953-223F-CAD5-D1228581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6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FF27C-5AA6-1361-96DC-1DA02F0B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19C8-355D-C9DA-E27E-EA6C10B75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D6D9E-7012-B64B-4D19-837ED8333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1C1F4-AF8E-FC77-4EA2-99DE1372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82B12-BEC5-FE71-A6F4-03B07D8F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A9E8A-5BCD-9C23-D3E4-7DF21AEC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C96A-8896-B3AB-1842-D019D1EED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49C16-AE3C-3802-04EB-21627B3D8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6F9E1-D72E-CB7B-C38D-0AEC5C5D8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12F6A-D0C0-2280-1848-9A93EF520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7327D-DCEA-6296-4B04-B5669319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B1267-15D6-5279-C7A3-75DEBD32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6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A97BA-DF0E-535B-DAEE-3F3DC33A8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1B4DD-CC4E-6D73-F8AE-28ECCCA2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8A9C0-9B01-547C-49A9-A6D0906ED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FCEC0-9ECA-427A-9018-5C8C9030E87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F16C1-7A83-216F-ECDF-0FBC48F12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F7731-DBDB-71D8-B1EB-CDF05D2A2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135B-6201-4309-8BC7-387CEAD2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2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589A714-4884-4265-B534-4EAF2AC3826E}"/>
              </a:ext>
            </a:extLst>
          </p:cNvPr>
          <p:cNvSpPr txBox="1"/>
          <p:nvPr/>
        </p:nvSpPr>
        <p:spPr>
          <a:xfrm>
            <a:off x="3680015" y="484007"/>
            <a:ext cx="4831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7:00</a:t>
            </a:r>
            <a:endParaRPr kumimoji="1" lang="ja-JP" altLang="en-US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26" name="Picture 2" descr="起きる若い男性のイラスト">
            <a:extLst>
              <a:ext uri="{FF2B5EF4-FFF2-40B4-BE49-F238E27FC236}">
                <a16:creationId xmlns:a16="http://schemas.microsoft.com/office/drawing/2014/main" id="{AAD3E69A-69A1-0632-4D41-A98083236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68820"/>
            <a:ext cx="5729416" cy="572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眠る男の子のイラスト">
            <a:extLst>
              <a:ext uri="{FF2B5EF4-FFF2-40B4-BE49-F238E27FC236}">
                <a16:creationId xmlns:a16="http://schemas.microsoft.com/office/drawing/2014/main" id="{AFA965AC-C5C8-29EC-56ED-25964EEFA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1" y="1666069"/>
            <a:ext cx="4600832" cy="460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10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12AD27-9D49-779E-315D-5ADED6392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593" y="1865537"/>
            <a:ext cx="6132813" cy="4806983"/>
          </a:xfrm>
          <a:prstGeom prst="rect">
            <a:avLst/>
          </a:prstGeom>
        </p:spPr>
      </p:pic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1BDF673E-828F-5A6A-2C95-9B2F369402E5}"/>
              </a:ext>
            </a:extLst>
          </p:cNvPr>
          <p:cNvSpPr txBox="1"/>
          <p:nvPr/>
        </p:nvSpPr>
        <p:spPr>
          <a:xfrm>
            <a:off x="3125110" y="492245"/>
            <a:ext cx="594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19:00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21:00</a:t>
            </a:r>
            <a:endParaRPr kumimoji="1" lang="ja-JP" altLang="en-US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39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万能なビジネスマンのイラスト（男性）">
            <a:extLst>
              <a:ext uri="{FF2B5EF4-FFF2-40B4-BE49-F238E27FC236}">
                <a16:creationId xmlns:a16="http://schemas.microsoft.com/office/drawing/2014/main" id="{9D354C13-C0B0-B1E5-590E-CD832D857C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5" t="11213" r="1155" b="16410"/>
          <a:stretch/>
        </p:blipFill>
        <p:spPr bwMode="auto">
          <a:xfrm>
            <a:off x="2563373" y="1040027"/>
            <a:ext cx="7065253" cy="511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FAFA5399-25EF-A1B4-574B-584E9577D12F}"/>
              </a:ext>
            </a:extLst>
          </p:cNvPr>
          <p:cNvSpPr txBox="1"/>
          <p:nvPr/>
        </p:nvSpPr>
        <p:spPr>
          <a:xfrm>
            <a:off x="3421671" y="459293"/>
            <a:ext cx="5348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9:00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18:00</a:t>
            </a:r>
            <a:endParaRPr kumimoji="1" lang="ja-JP" altLang="en-US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51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7DE9E09-9430-4C35-AF1C-4C336C4B0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00849"/>
              </p:ext>
            </p:extLst>
          </p:nvPr>
        </p:nvGraphicFramePr>
        <p:xfrm>
          <a:off x="1" y="1"/>
          <a:ext cx="9524992" cy="685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975">
                  <a:extLst>
                    <a:ext uri="{9D8B030D-6E8A-4147-A177-3AD203B41FA5}">
                      <a16:colId xmlns:a16="http://schemas.microsoft.com/office/drawing/2014/main" val="3592081715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3496597576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2173628428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2613238585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1872984662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1296889711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971536890"/>
                    </a:ext>
                  </a:extLst>
                </a:gridCol>
                <a:gridCol w="1330431">
                  <a:extLst>
                    <a:ext uri="{9D8B030D-6E8A-4147-A177-3AD203B41FA5}">
                      <a16:colId xmlns:a16="http://schemas.microsoft.com/office/drawing/2014/main" val="2578333201"/>
                    </a:ext>
                  </a:extLst>
                </a:gridCol>
              </a:tblGrid>
              <a:tr h="571941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altLang="ja-JP" sz="21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10</a:t>
                      </a:r>
                      <a:r>
                        <a:rPr lang="ja-JP" altLang="en-US" sz="21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がつ　</a:t>
                      </a:r>
                      <a:endParaRPr lang="en-US" sz="2100" b="1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100" b="1" i="0" u="none" strike="noStrike">
                        <a:solidFill>
                          <a:srgbClr val="F05B35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3552365121"/>
                  </a:ext>
                </a:extLst>
              </a:tr>
              <a:tr h="960413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Monday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げつようび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Tuesday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かようび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Wednesday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すいようび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Thursday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もくようび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Friday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きんようび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Saturday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どようび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Sunday</a:t>
                      </a:r>
                      <a:b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にちようび</a:t>
                      </a:r>
                      <a:endParaRPr lang="ja-JP" altLang="en-US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274663978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rgbClr val="D5D5D5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3060896742"/>
                  </a:ext>
                </a:extLst>
              </a:tr>
              <a:tr h="711085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2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2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2243366585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３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４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５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６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７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８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９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1335311513"/>
                  </a:ext>
                </a:extLst>
              </a:tr>
              <a:tr h="683736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290628662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１０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１１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１２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１３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１４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１５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１６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3602985121"/>
                  </a:ext>
                </a:extLst>
              </a:tr>
              <a:tr h="683736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1535403754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１７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１８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１９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２０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２１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２２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２３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2035450883"/>
                  </a:ext>
                </a:extLst>
              </a:tr>
              <a:tr h="683736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2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173295524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２４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２５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２６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２７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２８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２９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３０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1601092988"/>
                  </a:ext>
                </a:extLst>
              </a:tr>
              <a:tr h="940101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>
                          <a:solidFill>
                            <a:schemeClr val="accent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りょこう</a:t>
                      </a:r>
                      <a:endParaRPr lang="en-US" altLang="ja-JP" sz="2400" b="1" i="0" u="none" strike="noStrike">
                        <a:solidFill>
                          <a:schemeClr val="accent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>
                        <a:solidFill>
                          <a:schemeClr val="accent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2520211594"/>
                  </a:ext>
                </a:extLst>
              </a:tr>
            </a:tbl>
          </a:graphicData>
        </a:graphic>
      </p:graphicFrame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3EDF10B-4A73-4944-958C-571A6887BE22}"/>
              </a:ext>
            </a:extLst>
          </p:cNvPr>
          <p:cNvCxnSpPr>
            <a:cxnSpLocks/>
          </p:cNvCxnSpPr>
          <p:nvPr/>
        </p:nvCxnSpPr>
        <p:spPr>
          <a:xfrm>
            <a:off x="355600" y="6083300"/>
            <a:ext cx="6629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旅行する女性のイラスト">
            <a:extLst>
              <a:ext uri="{FF2B5EF4-FFF2-40B4-BE49-F238E27FC236}">
                <a16:creationId xmlns:a16="http://schemas.microsoft.com/office/drawing/2014/main" id="{A8EE4DE2-CD13-BBFF-CEC0-C151B7C6C2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0" r="15442" b="9197"/>
          <a:stretch/>
        </p:blipFill>
        <p:spPr bwMode="auto">
          <a:xfrm>
            <a:off x="9524992" y="3251423"/>
            <a:ext cx="2667007" cy="360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8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7DE9E09-9430-4C35-AF1C-4C336C4B0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47214"/>
              </p:ext>
            </p:extLst>
          </p:nvPr>
        </p:nvGraphicFramePr>
        <p:xfrm>
          <a:off x="1" y="1"/>
          <a:ext cx="9449326" cy="685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92">
                  <a:extLst>
                    <a:ext uri="{9D8B030D-6E8A-4147-A177-3AD203B41FA5}">
                      <a16:colId xmlns:a16="http://schemas.microsoft.com/office/drawing/2014/main" val="3592081715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3496597576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2173628428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2613238585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1872984662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1296889711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971536890"/>
                    </a:ext>
                  </a:extLst>
                </a:gridCol>
                <a:gridCol w="1319862">
                  <a:extLst>
                    <a:ext uri="{9D8B030D-6E8A-4147-A177-3AD203B41FA5}">
                      <a16:colId xmlns:a16="http://schemas.microsoft.com/office/drawing/2014/main" val="2578333201"/>
                    </a:ext>
                  </a:extLst>
                </a:gridCol>
              </a:tblGrid>
              <a:tr h="571941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altLang="ja-JP" sz="21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10</a:t>
                      </a:r>
                      <a:r>
                        <a:rPr lang="ja-JP" altLang="en-US" sz="21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がつ　</a:t>
                      </a:r>
                      <a:endParaRPr lang="en-US" sz="2100" b="1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2100" b="1" i="0" u="none" strike="noStrike">
                        <a:solidFill>
                          <a:srgbClr val="F05B35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ctr"/>
                </a:tc>
                <a:extLst>
                  <a:ext uri="{0D108BD9-81ED-4DB2-BD59-A6C34878D82A}">
                    <a16:rowId xmlns:a16="http://schemas.microsoft.com/office/drawing/2014/main" val="3552365121"/>
                  </a:ext>
                </a:extLst>
              </a:tr>
              <a:tr h="960413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Monday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げつようび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Tuesday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かようび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Wednesday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すいようび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Thursday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もくようび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Friday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きんようび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Saturday</a:t>
                      </a:r>
                      <a:br>
                        <a:rPr 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どようび</a:t>
                      </a:r>
                      <a:endParaRPr lang="ja-JP" altLang="en-US" sz="1800" b="1" i="0" u="none" strike="noStrike">
                        <a:solidFill>
                          <a:srgbClr val="40404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Sunday</a:t>
                      </a:r>
                      <a:b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</a:br>
                      <a:r>
                        <a:rPr lang="ja-JP" altLang="en-US" sz="1800" b="1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にちようび</a:t>
                      </a:r>
                      <a:endParaRPr lang="ja-JP" altLang="en-US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274663978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rgbClr val="D5D5D5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3060896742"/>
                  </a:ext>
                </a:extLst>
              </a:tr>
              <a:tr h="71108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700" b="0" i="0" u="none" strike="noStrike">
                          <a:solidFill>
                            <a:srgbClr val="595959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４</a:t>
                      </a: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2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32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2243366585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３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４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５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６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７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８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９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1335311513"/>
                  </a:ext>
                </a:extLst>
              </a:tr>
              <a:tr h="683736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290628662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１０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１１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１２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１３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１４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１５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１６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3602985121"/>
                  </a:ext>
                </a:extLst>
              </a:tr>
              <a:tr h="683736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1535403754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１７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１８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１９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２０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２１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２２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２３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2035450883"/>
                  </a:ext>
                </a:extLst>
              </a:tr>
              <a:tr h="683736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>
                          <a:solidFill>
                            <a:schemeClr val="accent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りょこう</a:t>
                      </a: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3200" b="1" i="0" u="none" strike="noStrike">
                        <a:solidFill>
                          <a:srgbClr val="00B05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173295524"/>
                  </a:ext>
                </a:extLst>
              </a:tr>
              <a:tr h="324650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２４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２５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２６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２７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２８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２９</a:t>
                      </a:r>
                      <a:endParaRPr lang="en-US" altLang="ja-JP" sz="1800" b="1" i="0" u="none" strike="noStrike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３０</a:t>
                      </a:r>
                      <a:endParaRPr lang="en-US" altLang="ja-JP" sz="1800" b="1" i="0" u="none" strike="noStrike">
                        <a:solidFill>
                          <a:srgbClr val="FF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b"/>
                </a:tc>
                <a:extLst>
                  <a:ext uri="{0D108BD9-81ED-4DB2-BD59-A6C34878D82A}">
                    <a16:rowId xmlns:a16="http://schemas.microsoft.com/office/drawing/2014/main" val="1601092988"/>
                  </a:ext>
                </a:extLst>
              </a:tr>
              <a:tr h="940101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595959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2400" b="1" i="0" u="none" strike="noStrike">
                        <a:solidFill>
                          <a:schemeClr val="accent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>
                        <a:solidFill>
                          <a:schemeClr val="accent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1" i="0" u="none" strike="noStrike">
                        <a:solidFill>
                          <a:srgbClr val="68575B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28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87611" marR="5841" marT="5841" marB="0" anchor="ctr"/>
                </a:tc>
                <a:extLst>
                  <a:ext uri="{0D108BD9-81ED-4DB2-BD59-A6C34878D82A}">
                    <a16:rowId xmlns:a16="http://schemas.microsoft.com/office/drawing/2014/main" val="2520211594"/>
                  </a:ext>
                </a:extLst>
              </a:tr>
            </a:tbl>
          </a:graphicData>
        </a:graphic>
      </p:graphicFrame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3EDF10B-4A73-4944-958C-571A6887BE22}"/>
              </a:ext>
            </a:extLst>
          </p:cNvPr>
          <p:cNvCxnSpPr>
            <a:cxnSpLocks/>
          </p:cNvCxnSpPr>
          <p:nvPr/>
        </p:nvCxnSpPr>
        <p:spPr>
          <a:xfrm>
            <a:off x="374652" y="6134100"/>
            <a:ext cx="82423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6824243-698E-4B51-85FF-76C2DB4227CE}"/>
              </a:ext>
            </a:extLst>
          </p:cNvPr>
          <p:cNvCxnSpPr/>
          <p:nvPr/>
        </p:nvCxnSpPr>
        <p:spPr>
          <a:xfrm>
            <a:off x="374652" y="5039111"/>
            <a:ext cx="82423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旅行する女性のイラスト">
            <a:extLst>
              <a:ext uri="{FF2B5EF4-FFF2-40B4-BE49-F238E27FC236}">
                <a16:creationId xmlns:a16="http://schemas.microsoft.com/office/drawing/2014/main" id="{7A38B620-2713-9883-F25E-67603F2404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0" r="15442" b="9197"/>
          <a:stretch/>
        </p:blipFill>
        <p:spPr bwMode="auto">
          <a:xfrm>
            <a:off x="9524992" y="3251423"/>
            <a:ext cx="2667007" cy="360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97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8CC39B7-B95E-4070-8D52-62A33A3C9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40" y="635000"/>
            <a:ext cx="6804159" cy="48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教える男性教員のイラスト">
            <a:extLst>
              <a:ext uri="{FF2B5EF4-FFF2-40B4-BE49-F238E27FC236}">
                <a16:creationId xmlns:a16="http://schemas.microsoft.com/office/drawing/2014/main" id="{BA4B84B2-4EB6-7721-D8F4-7F421E175C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17964" r="18404" b="13406"/>
          <a:stretch/>
        </p:blipFill>
        <p:spPr bwMode="auto">
          <a:xfrm>
            <a:off x="3388814" y="4074801"/>
            <a:ext cx="2394443" cy="264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53">
            <a:extLst>
              <a:ext uri="{FF2B5EF4-FFF2-40B4-BE49-F238E27FC236}">
                <a16:creationId xmlns:a16="http://schemas.microsoft.com/office/drawing/2014/main" id="{A5FB4A07-C1A3-A753-86D2-DA2CD1CF72C6}"/>
              </a:ext>
            </a:extLst>
          </p:cNvPr>
          <p:cNvSpPr txBox="1"/>
          <p:nvPr/>
        </p:nvSpPr>
        <p:spPr>
          <a:xfrm>
            <a:off x="3166083" y="4191000"/>
            <a:ext cx="985787" cy="84662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6E5A9DD-DB88-4FB0-A3E6-2140D6EA3DDC}"/>
              </a:ext>
            </a:extLst>
          </p:cNvPr>
          <p:cNvCxnSpPr>
            <a:cxnSpLocks/>
          </p:cNvCxnSpPr>
          <p:nvPr/>
        </p:nvCxnSpPr>
        <p:spPr>
          <a:xfrm>
            <a:off x="6096000" y="2783381"/>
            <a:ext cx="54737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F9EDF42A-0B8E-41AE-95D6-AADBC798E19D}"/>
              </a:ext>
            </a:extLst>
          </p:cNvPr>
          <p:cNvCxnSpPr>
            <a:cxnSpLocks/>
          </p:cNvCxnSpPr>
          <p:nvPr/>
        </p:nvCxnSpPr>
        <p:spPr>
          <a:xfrm>
            <a:off x="6096000" y="4895512"/>
            <a:ext cx="54737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92BC039-4CA9-4771-A10A-62000381E241}"/>
              </a:ext>
            </a:extLst>
          </p:cNvPr>
          <p:cNvCxnSpPr>
            <a:cxnSpLocks/>
          </p:cNvCxnSpPr>
          <p:nvPr/>
        </p:nvCxnSpPr>
        <p:spPr>
          <a:xfrm>
            <a:off x="6096000" y="3444446"/>
            <a:ext cx="54737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6F89A8A-51F1-425B-B6F8-2864EB0162B8}"/>
              </a:ext>
            </a:extLst>
          </p:cNvPr>
          <p:cNvCxnSpPr>
            <a:cxnSpLocks/>
          </p:cNvCxnSpPr>
          <p:nvPr/>
        </p:nvCxnSpPr>
        <p:spPr>
          <a:xfrm>
            <a:off x="6096000" y="4191000"/>
            <a:ext cx="54737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机に座って授業に勉強する女子学生のイラスト（中学生・高校生）">
            <a:extLst>
              <a:ext uri="{FF2B5EF4-FFF2-40B4-BE49-F238E27FC236}">
                <a16:creationId xmlns:a16="http://schemas.microsoft.com/office/drawing/2014/main" id="{7AD6067C-845E-4C3E-7595-90F6B6E57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7" t="7636" r="16656" b="7265"/>
          <a:stretch/>
        </p:blipFill>
        <p:spPr bwMode="auto">
          <a:xfrm flipH="1">
            <a:off x="33261" y="3948161"/>
            <a:ext cx="239444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8581B69-EF86-FA8A-8FC8-98936C8F3FEC}"/>
              </a:ext>
            </a:extLst>
          </p:cNvPr>
          <p:cNvSpPr/>
          <p:nvPr/>
        </p:nvSpPr>
        <p:spPr>
          <a:xfrm>
            <a:off x="1087395" y="2795738"/>
            <a:ext cx="3064475" cy="847686"/>
          </a:xfrm>
          <a:prstGeom prst="wedgeRoundRectCallout">
            <a:avLst>
              <a:gd name="adj1" fmla="val 53018"/>
              <a:gd name="adj2" fmla="val 10830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10" name="TextBox 53">
            <a:extLst>
              <a:ext uri="{FF2B5EF4-FFF2-40B4-BE49-F238E27FC236}">
                <a16:creationId xmlns:a16="http://schemas.microsoft.com/office/drawing/2014/main" id="{06BDABFE-BA4D-3147-665D-A1BCD55C82F6}"/>
              </a:ext>
            </a:extLst>
          </p:cNvPr>
          <p:cNvSpPr txBox="1"/>
          <p:nvPr/>
        </p:nvSpPr>
        <p:spPr>
          <a:xfrm>
            <a:off x="1229352" y="2895600"/>
            <a:ext cx="2781476" cy="68666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あいうえお</a:t>
            </a:r>
            <a:endParaRPr lang="en-US" sz="400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44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id="{78CF2F9B-3155-1A3E-A272-D6FBE5EE6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351" y="4833"/>
            <a:ext cx="5061997" cy="357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2021年1月カレンダー">
            <a:extLst>
              <a:ext uri="{FF2B5EF4-FFF2-40B4-BE49-F238E27FC236}">
                <a16:creationId xmlns:a16="http://schemas.microsoft.com/office/drawing/2014/main" id="{8213F61E-492D-4286-AC49-34355048B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1" y="13918"/>
            <a:ext cx="4999430" cy="352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E5137C-7340-49EA-9F49-CC990D9827BD}"/>
              </a:ext>
            </a:extLst>
          </p:cNvPr>
          <p:cNvSpPr txBox="1"/>
          <p:nvPr/>
        </p:nvSpPr>
        <p:spPr>
          <a:xfrm>
            <a:off x="5138262" y="1024240"/>
            <a:ext cx="17358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/>
              <a:t>～</a:t>
            </a:r>
          </a:p>
        </p:txBody>
      </p:sp>
      <p:pic>
        <p:nvPicPr>
          <p:cNvPr id="3" name="Picture 2" descr="教える男性教員のイラスト">
            <a:extLst>
              <a:ext uri="{FF2B5EF4-FFF2-40B4-BE49-F238E27FC236}">
                <a16:creationId xmlns:a16="http://schemas.microsoft.com/office/drawing/2014/main" id="{756FD9B8-3800-9D00-BF38-6E100D772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17964" r="18404" b="13406"/>
          <a:stretch/>
        </p:blipFill>
        <p:spPr bwMode="auto">
          <a:xfrm>
            <a:off x="7043351" y="4503515"/>
            <a:ext cx="2076230" cy="229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机に座って授業に勉強する女子学生のイラスト（中学生・高校生）">
            <a:extLst>
              <a:ext uri="{FF2B5EF4-FFF2-40B4-BE49-F238E27FC236}">
                <a16:creationId xmlns:a16="http://schemas.microsoft.com/office/drawing/2014/main" id="{6C8A7C87-176C-4C17-07EF-D08A8E8552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7" t="7636" r="16656" b="7265"/>
          <a:stretch/>
        </p:blipFill>
        <p:spPr bwMode="auto">
          <a:xfrm flipH="1">
            <a:off x="3365949" y="4426277"/>
            <a:ext cx="1999343" cy="241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53">
            <a:extLst>
              <a:ext uri="{FF2B5EF4-FFF2-40B4-BE49-F238E27FC236}">
                <a16:creationId xmlns:a16="http://schemas.microsoft.com/office/drawing/2014/main" id="{1A47E286-9CD2-5FC8-2190-84BC1F9D282E}"/>
              </a:ext>
            </a:extLst>
          </p:cNvPr>
          <p:cNvSpPr txBox="1"/>
          <p:nvPr/>
        </p:nvSpPr>
        <p:spPr>
          <a:xfrm>
            <a:off x="6749543" y="4426277"/>
            <a:ext cx="985787" cy="84662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109F735-5680-BE4D-91A5-0E785DAC25B3}"/>
              </a:ext>
            </a:extLst>
          </p:cNvPr>
          <p:cNvSpPr/>
          <p:nvPr/>
        </p:nvSpPr>
        <p:spPr>
          <a:xfrm>
            <a:off x="4563762" y="3498896"/>
            <a:ext cx="3064475" cy="847686"/>
          </a:xfrm>
          <a:prstGeom prst="wedgeRoundRectCallout">
            <a:avLst>
              <a:gd name="adj1" fmla="val 47642"/>
              <a:gd name="adj2" fmla="val 878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" name="TextBox 53">
            <a:extLst>
              <a:ext uri="{FF2B5EF4-FFF2-40B4-BE49-F238E27FC236}">
                <a16:creationId xmlns:a16="http://schemas.microsoft.com/office/drawing/2014/main" id="{072A38E8-36E1-1FAF-F282-50B633559333}"/>
              </a:ext>
            </a:extLst>
          </p:cNvPr>
          <p:cNvSpPr txBox="1"/>
          <p:nvPr/>
        </p:nvSpPr>
        <p:spPr>
          <a:xfrm>
            <a:off x="4705261" y="3619253"/>
            <a:ext cx="2781476" cy="68666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あいうえお</a:t>
            </a:r>
            <a:endParaRPr lang="en-US" sz="400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072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E3F909-74A3-442D-8267-F7053709CA7E}"/>
              </a:ext>
            </a:extLst>
          </p:cNvPr>
          <p:cNvSpPr txBox="1"/>
          <p:nvPr/>
        </p:nvSpPr>
        <p:spPr>
          <a:xfrm>
            <a:off x="3311455" y="1057703"/>
            <a:ext cx="556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2017</a:t>
            </a:r>
            <a:r>
              <a:rPr kumimoji="1" lang="ja-JP" altLang="en-US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ねん</a:t>
            </a:r>
            <a:r>
              <a:rPr kumimoji="1" lang="en-US" altLang="ja-JP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kumimoji="1" lang="ja-JP" altLang="en-US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つ～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AA6AA07-660B-E1D5-51B0-185C07717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78" y="2918253"/>
            <a:ext cx="4458573" cy="303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万能なビジネスマンのイラスト（男性）">
            <a:extLst>
              <a:ext uri="{FF2B5EF4-FFF2-40B4-BE49-F238E27FC236}">
                <a16:creationId xmlns:a16="http://schemas.microsoft.com/office/drawing/2014/main" id="{F479FE6A-C452-2475-C261-331535C05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5" t="11213" r="1155" b="16410"/>
          <a:stretch/>
        </p:blipFill>
        <p:spPr bwMode="auto">
          <a:xfrm>
            <a:off x="4664022" y="1336589"/>
            <a:ext cx="7065253" cy="511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43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9598A-8113-4960-A31E-D4CFB104F37E}"/>
              </a:ext>
            </a:extLst>
          </p:cNvPr>
          <p:cNvSpPr txBox="1"/>
          <p:nvPr/>
        </p:nvSpPr>
        <p:spPr>
          <a:xfrm>
            <a:off x="3380075" y="966998"/>
            <a:ext cx="5431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2015</a:t>
            </a:r>
            <a:r>
              <a:rPr kumimoji="1" lang="ja-JP" altLang="en-US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ねん</a:t>
            </a:r>
            <a:r>
              <a:rPr kumimoji="1" lang="en-US" altLang="ja-JP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kumimoji="1" lang="ja-JP" altLang="en-US" sz="4800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つ～</a:t>
            </a:r>
          </a:p>
        </p:txBody>
      </p:sp>
      <p:pic>
        <p:nvPicPr>
          <p:cNvPr id="2" name="Picture 1" descr="教える男性教員のイラスト">
            <a:extLst>
              <a:ext uri="{FF2B5EF4-FFF2-40B4-BE49-F238E27FC236}">
                <a16:creationId xmlns:a16="http://schemas.microsoft.com/office/drawing/2014/main" id="{F37AF17E-493E-8421-83B4-307E9BAEF1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17964" r="18404" b="13406"/>
          <a:stretch/>
        </p:blipFill>
        <p:spPr bwMode="auto">
          <a:xfrm>
            <a:off x="5926068" y="3253064"/>
            <a:ext cx="3085732" cy="340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53">
            <a:extLst>
              <a:ext uri="{FF2B5EF4-FFF2-40B4-BE49-F238E27FC236}">
                <a16:creationId xmlns:a16="http://schemas.microsoft.com/office/drawing/2014/main" id="{B44515A3-B038-AB4D-2318-70CE3E2724DA}"/>
              </a:ext>
            </a:extLst>
          </p:cNvPr>
          <p:cNvSpPr txBox="1"/>
          <p:nvPr/>
        </p:nvSpPr>
        <p:spPr>
          <a:xfrm>
            <a:off x="5703337" y="3369264"/>
            <a:ext cx="1233245" cy="92589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" name="Picture 5" descr="机に座って授業に勉強する女子学生のイラスト（中学生・高校生）">
            <a:extLst>
              <a:ext uri="{FF2B5EF4-FFF2-40B4-BE49-F238E27FC236}">
                <a16:creationId xmlns:a16="http://schemas.microsoft.com/office/drawing/2014/main" id="{23A281FA-C44D-44BB-8DE8-F38A5FEEA1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7" t="7636" r="16656" b="7265"/>
          <a:stretch/>
        </p:blipFill>
        <p:spPr bwMode="auto">
          <a:xfrm flipH="1">
            <a:off x="2570514" y="3126424"/>
            <a:ext cx="3085733" cy="373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AA620059-EBBE-8228-7A7B-71B65376647D}"/>
              </a:ext>
            </a:extLst>
          </p:cNvPr>
          <p:cNvSpPr/>
          <p:nvPr/>
        </p:nvSpPr>
        <p:spPr>
          <a:xfrm>
            <a:off x="3624649" y="1974001"/>
            <a:ext cx="3833737" cy="927052"/>
          </a:xfrm>
          <a:prstGeom prst="wedgeRoundRectCallout">
            <a:avLst>
              <a:gd name="adj1" fmla="val 39481"/>
              <a:gd name="adj2" fmla="val 97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9" name="TextBox 53">
            <a:extLst>
              <a:ext uri="{FF2B5EF4-FFF2-40B4-BE49-F238E27FC236}">
                <a16:creationId xmlns:a16="http://schemas.microsoft.com/office/drawing/2014/main" id="{5F6381E8-9B8F-65BA-1619-B97BD2D1D82D}"/>
              </a:ext>
            </a:extLst>
          </p:cNvPr>
          <p:cNvSpPr txBox="1"/>
          <p:nvPr/>
        </p:nvSpPr>
        <p:spPr>
          <a:xfrm>
            <a:off x="4047479" y="2119290"/>
            <a:ext cx="2823202" cy="75095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あいうえお</a:t>
            </a:r>
            <a:endParaRPr lang="en-US" sz="400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57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250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UD デジタル 教科書体 NP-B</vt:lpstr>
      <vt:lpstr>UD デジタル 教科書体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2022-09-28T11:42:45Z</dcterms:created>
  <dcterms:modified xsi:type="dcterms:W3CDTF">2022-09-28T12:14:27Z</dcterms:modified>
</cp:coreProperties>
</file>