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6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FD358-F4FE-C9F7-FB3A-C79ACA5AE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C126FE-4975-0A8F-3928-27BB2758D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E5994-40D9-5A70-2704-0B4C1C1C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2576E-464E-B47D-EB7D-DADC2421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97D83-6C44-45AD-6112-9C329CF5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5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6D11A-7E51-1ACB-9494-06BE5F1D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18C3A-6CA3-4FD5-0010-10B364C5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BF9D0-7C93-A8E6-278E-0B4A0E79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C5FC2-6597-7FBA-7140-A99114A96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4CB3E-7A75-F286-2B9E-5326794D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3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A15F53-C969-D8D8-03E5-18FB330FA6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663BD-8501-8F88-125A-4027DE86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D9BCE-F4BB-752B-28EF-C01C7E99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B4560-08EB-D54C-0901-32C6BB70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5C4CD-FD56-E9EC-7293-E040A3F8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6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A9733-EB33-C052-C1DD-7BC9512DD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8C965-B061-3438-4476-9D4FCFDAD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CD0EF-43B0-E316-7700-222059CA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C61D0-0726-B0D2-4490-5F3D4279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D7229-492A-AF02-B7F1-2520E5D6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9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7FD74-EB6D-04A0-5EBD-CFF67BFDB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5EBE7-3580-A167-270E-FA7900C6B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D360D-3257-3BCA-99CC-ECA884E0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53378-1874-D045-B2AB-9C44C4D12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0F2B3-C98D-BBC8-D487-310EB9C6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26269-12C9-C8B8-8E36-8133A396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830B2-8199-D7F9-7D3B-3A9287395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5E30B-5BAA-06E7-731C-505306461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AD69B-A6AD-2C9B-52B4-4AEE03572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D8673-3F07-6591-7803-4F05C7AE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7DB84-AC90-6C01-377E-DE8FADDC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8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C17C-24BC-2DF9-0CD3-52D3C5C2E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002B5-63A3-D005-2EC9-A7F170558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51F38-BB45-4D20-EAAE-1128C9E9E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372ECC-64D0-18B6-59F5-4897816F6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059E6C-FF70-C3D7-F35A-FA78D94CE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BA9D9-0BE7-787F-D1AD-08F21098E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A6CA5A-3AC3-5ECD-A4F9-B3218C8D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C5CD6C-871B-BCFC-D4A0-760C1552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0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7F68D-74E3-BB00-963F-FE6E3304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F699F-293C-05DE-DE28-366B3578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EDF6-7A9E-FA74-8F51-936997BA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20F26-1770-835A-7667-FA657DB7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7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76292B-684E-CC28-B921-0FBA2E86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8D410F-E502-8CF9-7A34-7421E9671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AC2DE6-11AA-80C4-F46B-8877665F7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6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2D5FA-225A-322F-F196-04878338F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352E7-E0E4-8A45-ED54-CA178A3D2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18424-2660-2534-2DB4-274A1F734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DCDD4-D62B-7519-9507-69AB9BECD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8AB44-4CA7-AFFA-A680-414B33C3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D2018-010E-E0BF-F884-42ADC977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5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72A95-AD6E-89A8-D8D7-C71CB7D0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D5E95-4C16-9D31-17E4-424C4310E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9635C-C147-9602-9455-8ABA48430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3589E-9458-60F5-A019-55E3B4CE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CFBFC-0C7B-BA10-BF3E-7469FE9BD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063ED2-E1F0-CC4A-BF11-22F10D15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6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0B40D4-6BE9-EAE2-6402-EC00CB11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32CEC-A266-0E50-75C0-B4F023C83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3B8B-D5C3-CEC9-884D-DEB1AE4204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CB18-2A01-4013-B08C-EA7C119A1D85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6EE80-A6FF-8141-19B4-4B84AB393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6C45-21AF-7A6B-4054-6FCDFCC27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F0FDE-4C3D-439C-97F7-506B1FE1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5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960937" y="5499100"/>
            <a:ext cx="2270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ひとり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A03797-0F67-4726-99AE-02858FDBD5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152641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87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690708" y="5453410"/>
            <a:ext cx="281310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じゅう</a:t>
            </a:r>
            <a:endParaRPr lang="en-US" altLang="ja-JP" sz="32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54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en-US" altLang="ja-JP" sz="54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54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にん</a:t>
            </a:r>
            <a:endParaRPr lang="en-US" altLang="ja-JP" sz="54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92D9AAEC-410F-4CC0-AC45-A5A0321DC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342535" y="0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2003689E-08AD-42A8-B244-3C527F9C74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4374131" y="2696705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5810A4C-B272-4C8C-A1E5-6F2035CC57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310939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0A2930EA-D35E-496E-B895-DA08264922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7279343" y="-1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AD97CB27-C3F5-4B5B-8457-1CFDD4B81E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8247747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5C89CDCA-BBED-43F6-813C-345D7EB45F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2437323" y="2696703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E4A2439C-4708-4966-BA61-15C768BACE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405727" y="24409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431A5D1C-A160-490B-B77A-0EE921CE53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1469093" y="-2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3E833461-7518-44F2-8FB3-A75884E8E2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9215977" y="-2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06A5880E-6C67-4BEE-B0CE-462F29D29F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10184207" y="2696702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73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960937" y="5499100"/>
            <a:ext cx="2270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ふたり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4A90426-2473-4DE0-8B22-CFCAC2A749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509820" y="0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B037440-A85D-44A3-94AE-F0F5E752E3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795464" y="-1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14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871242" y="5442228"/>
            <a:ext cx="24495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さん</a:t>
            </a:r>
            <a:endParaRPr lang="en-US" altLang="ja-JP" sz="32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３にん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3B10167-3684-4574-89D6-CC28873F0C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152641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10CE083-AA22-4ADE-979A-B014C01A7E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2347448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98A55766-AB65-4E1B-BDC2-516B781A57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8055989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4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871242" y="5442228"/>
            <a:ext cx="24495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よ</a:t>
            </a:r>
            <a:endParaRPr lang="en-US" altLang="ja-JP" sz="32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４にん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2895164-DD35-46EF-8A0C-352A1FBF19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927886" y="188303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C67258B1-44F4-493E-AE4C-B5EC8C006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377397" y="188302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95FFF331-7467-45E3-B32D-CE1B28D31D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1478375" y="188301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18646F48-9B37-4B5F-BCF1-6132453BE9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8826907" y="188301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81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871242" y="5442228"/>
            <a:ext cx="24495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ご</a:t>
            </a:r>
            <a:endParaRPr lang="en-US" altLang="ja-JP" sz="32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54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５にん</a:t>
            </a:r>
            <a:endParaRPr kumimoji="1" lang="ja-JP" altLang="en-US" sz="54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C0DCDE0-19BD-47D9-8857-A91590CFEB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152641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C107B2D0-61C3-4B38-9C68-498AA3AD88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2984524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F0A9C8F7-7625-4E87-9E0A-0148DF41E2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816407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83C5B467-83C8-41DD-B99A-4C627C05A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9488875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02DC894C-B2C4-4707-A420-DEFB069AE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7320758" y="108488"/>
            <a:ext cx="1886718" cy="525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96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960937" y="5442228"/>
            <a:ext cx="227012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ろく</a:t>
            </a:r>
            <a:endParaRPr lang="en-US" altLang="ja-JP" sz="32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６にん</a:t>
            </a:r>
            <a:endParaRPr lang="en-US" altLang="ja-JP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101C10F-E427-46E1-B5C6-189AAD28FC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342535" y="0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CFBD82A-D08D-4A89-B1FC-D5FB9BE576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342535" y="2659121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130A894-D7FD-49DC-9180-D750B37A72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746860" y="0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AA60D1B-F31C-43B7-9E96-1190C6E391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746860" y="2659121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49F461E2-E62E-4619-9FD8-C1F331E435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938210" y="-3758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6435B744-A71E-4D56-BFF9-D50EBDD6E3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938210" y="2621537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46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311354" y="5442228"/>
            <a:ext cx="319246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なな</a:t>
            </a:r>
            <a:r>
              <a:rPr lang="en-US" altLang="ja-JP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/</a:t>
            </a:r>
            <a:r>
              <a:rPr lang="ja-JP" altLang="en-US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しち</a:t>
            </a:r>
            <a:endParaRPr lang="en-US" altLang="ja-JP" sz="32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  ７にん</a:t>
            </a:r>
            <a:endParaRPr lang="en-US" altLang="ja-JP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1E3E1739-43EB-46D9-B2D5-69013D420A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342535" y="0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AECB6E30-79F5-44A6-8BBC-D7FD5E2A43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4374131" y="2696705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3DCEBA01-946F-468F-84C6-6263D1A77F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310939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E66C389B-7D82-4BA4-A0D3-8383507B9F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7279343" y="-1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0508CC8-25EA-4848-B2F1-ADAE0A7B0A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8247747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B55A3BC1-A5A9-41D3-ADC3-467BD8F50F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2506680" y="2696703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31D4434A-1C04-4AFF-8FF0-CEBB9D764C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405727" y="24409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26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788624" y="5439192"/>
            <a:ext cx="233074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はち</a:t>
            </a:r>
            <a:endParaRPr lang="en-US" altLang="ja-JP" sz="32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８にん</a:t>
            </a:r>
            <a:endParaRPr lang="en-US" altLang="ja-JP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F21ED21-E433-42B9-BCAB-B6CDCAC51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342535" y="0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7754AC3A-3EC2-49E2-BD01-25D42C0AB1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4374131" y="2696705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A2B1D94B-B1AE-4E0F-935C-D8840F068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310939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FAD3E8CA-EF37-4A9E-B66E-644B63E361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7279343" y="-1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9942D43-2F56-43F5-90FB-462580D95D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8247747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5EB573BC-6DD3-44E3-B5B1-50C9E534B2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2437323" y="2696703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A7053C28-8C34-4F81-8EA3-86948E89F2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405727" y="24409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D63C3365-17B5-43D4-8548-115661E543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1469093" y="-2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78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4DBF1-A1B9-4CBE-86E9-9639A31C144D}"/>
              </a:ext>
            </a:extLst>
          </p:cNvPr>
          <p:cNvSpPr txBox="1"/>
          <p:nvPr/>
        </p:nvSpPr>
        <p:spPr>
          <a:xfrm>
            <a:off x="4690709" y="5453410"/>
            <a:ext cx="252657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きゅう</a:t>
            </a:r>
            <a:endParaRPr lang="en-US" altLang="ja-JP" sz="32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54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９にん</a:t>
            </a:r>
            <a:endParaRPr lang="en-US" altLang="ja-JP" sz="54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2D94525D-98CD-4D35-B6E7-CAEBACCB0F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5342535" y="0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C739F613-B0DD-4EA7-982D-5F9B296FE5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4374131" y="2696705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DEAFA01C-38C2-4510-9F2F-0B3AB6110A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6310939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1A499434-9976-4E85-B51A-EB888033BA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7279343" y="-1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C201EBC2-4985-4630-87CC-1C187F5AA3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8247747" y="2696704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3E6A563E-93D4-4B07-8BAF-DD6E9E9921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2437323" y="2696703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18ABB899-04A4-4580-AFBC-78F4B3D773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3405727" y="24409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6DA9DFA1-77A9-4E28-B9F4-3E278639C8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1469093" y="-2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693FFD98-E992-4D16-9152-A7747207F9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2" r="23567"/>
          <a:stretch/>
        </p:blipFill>
        <p:spPr bwMode="auto">
          <a:xfrm>
            <a:off x="9215977" y="-2"/>
            <a:ext cx="968404" cy="26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89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UD デジタル 教科書体 NP-B</vt:lpstr>
      <vt:lpstr>UD デジタル 教科書体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2022-09-28T00:58:14Z</dcterms:created>
  <dcterms:modified xsi:type="dcterms:W3CDTF">2022-09-28T00:59:22Z</dcterms:modified>
</cp:coreProperties>
</file>