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1" d="100"/>
          <a:sy n="81" d="100"/>
        </p:scale>
        <p:origin x="75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58858E-9D81-B21A-C03F-B1B8908F9D2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0227596-7ACF-D3F6-E031-B0F7A073690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F0E2D6-E3C7-DED8-5CE0-5AD9F39DC6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B7CE2-6769-4EC6-886D-CD477D5BDE82}" type="datetimeFigureOut">
              <a:rPr lang="en-US" smtClean="0"/>
              <a:t>9/28/2022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35CC8F-8F4B-7BFA-0684-168B8468DD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53B3A6-E7F0-66C3-61B4-7C521E27CA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FFA5AA-5A32-42A9-BE64-8796CE32C4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91709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9730F3-8563-7CAF-E9CC-C96E7A44D9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A5894CA-3C28-AFB1-D6A9-18D15B302D0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F0F642-ECCE-3B4E-68EF-AC9B5AA531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B7CE2-6769-4EC6-886D-CD477D5BDE82}" type="datetimeFigureOut">
              <a:rPr lang="en-US" smtClean="0"/>
              <a:t>9/28/2022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845760-FD6E-EADE-58AE-F48369FF36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1DE855-1C62-F6E8-5D15-6A419D092D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FFA5AA-5A32-42A9-BE64-8796CE32C4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35990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B28A222-7FC2-E227-C2FA-3FCBAAF822C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B4CAD14-4CDD-29C1-2412-985E94B1D09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830B68-E904-F859-DD32-3E08F541A4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B7CE2-6769-4EC6-886D-CD477D5BDE82}" type="datetimeFigureOut">
              <a:rPr lang="en-US" smtClean="0"/>
              <a:t>9/28/2022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EE0B69-8940-3B3F-F0B2-2EBC1E7442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D136EE-44E2-B133-FC72-03806185B9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FFA5AA-5A32-42A9-BE64-8796CE32C4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64696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D23056-82C9-F4A0-13EF-60FFF653D6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EAA12B-CF8E-9253-877C-2A3FBD4B6E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FD7C7E-FC61-B76C-6CFA-17E99272B1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B7CE2-6769-4EC6-886D-CD477D5BDE82}" type="datetimeFigureOut">
              <a:rPr lang="en-US" smtClean="0"/>
              <a:t>9/28/2022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3B65A4-754D-85AD-1A96-3C68E3C45B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7011D6-DD6D-36B6-4606-919F0A508D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FFA5AA-5A32-42A9-BE64-8796CE32C4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08292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524FF3-EF0D-237A-F4F6-06664DB1AE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16F797F-D0AA-3756-6F01-B4E5538EF9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1018AB-7A15-4F27-066C-3A015D51B3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B7CE2-6769-4EC6-886D-CD477D5BDE82}" type="datetimeFigureOut">
              <a:rPr lang="en-US" smtClean="0"/>
              <a:t>9/28/2022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5E3D32-1424-CAD8-C8F3-7A170BBD60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26E244-C08E-FD74-CE46-A09CB1B717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FFA5AA-5A32-42A9-BE64-8796CE32C4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53991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049AA5-D6E8-6CC8-1950-DE1FEEC75D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D68174-F05D-7637-BCBE-06214B23162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45366E5-0DB8-4C36-DD5D-18A8BBC64C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06AFF70-2C99-9916-C477-8842620A2D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B7CE2-6769-4EC6-886D-CD477D5BDE82}" type="datetimeFigureOut">
              <a:rPr lang="en-US" smtClean="0"/>
              <a:t>9/28/2022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E60609C-1D19-73DF-240B-B5D5E96FCB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E220639-CF74-EFA4-E59C-C8AA2FC7C5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FFA5AA-5A32-42A9-BE64-8796CE32C4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41938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ED910F-ACA3-4B3E-2475-4A999A435B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0E01AAA-3686-436E-F2A7-F5A67597F1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0F1694A-8A5E-2BD3-7120-60C74358269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5DBE700-4E08-4078-3BD9-39E6C6DC1A5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4C3E9D0-01AD-ACFD-161D-9A8A3E77A78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20B72CB-247F-E4D9-2AB0-75221236FA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B7CE2-6769-4EC6-886D-CD477D5BDE82}" type="datetimeFigureOut">
              <a:rPr lang="en-US" smtClean="0"/>
              <a:t>9/28/2022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1E6A39D-A937-A7FA-6341-C869A2ED7F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83415BB-C56A-9AEF-F778-887F997571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FFA5AA-5A32-42A9-BE64-8796CE32C4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73052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B0A6BA-C9A8-2324-11EE-FEB6ADF0A5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BD08CD4-9D0B-19C5-B8A4-E69068140B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B7CE2-6769-4EC6-886D-CD477D5BDE82}" type="datetimeFigureOut">
              <a:rPr lang="en-US" smtClean="0"/>
              <a:t>9/28/2022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55225CE-824C-7EA3-8723-2516FC10FB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0C06B2F-0826-DE72-3ABB-6B035C3B35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FFA5AA-5A32-42A9-BE64-8796CE32C4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94093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F13172D-DE66-5C49-2DD2-196218820C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B7CE2-6769-4EC6-886D-CD477D5BDE82}" type="datetimeFigureOut">
              <a:rPr lang="en-US" smtClean="0"/>
              <a:t>9/28/2022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10F7D22-9320-9687-0DAD-5C63613217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29D2AEA-D9BE-1B17-4236-C1EC960779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FFA5AA-5A32-42A9-BE64-8796CE32C4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14044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6FDC06-AA32-19B2-F30D-83E027971F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6EF5E2-5C1B-5F13-C40B-36C18277FA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8E8D1DB-E633-BF04-5862-65FE1A1A21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03F65FD-1C79-819A-1C1D-0C6FFAF5FC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B7CE2-6769-4EC6-886D-CD477D5BDE82}" type="datetimeFigureOut">
              <a:rPr lang="en-US" smtClean="0"/>
              <a:t>9/28/2022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B548761-F515-50F6-DC5B-13CD5BB1AC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484DA9E-8826-DCF3-1DCE-849BFF37D6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FFA5AA-5A32-42A9-BE64-8796CE32C4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78704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E820CA-C597-82AF-28B8-DCD983074F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CA147AD-E8EB-BD8F-9737-4D10A3FBEAA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27FBB8F-F893-5733-1B3F-CAD9DBAEE8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A66CC73-A59C-A033-6DDF-BDA1222B98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B7CE2-6769-4EC6-886D-CD477D5BDE82}" type="datetimeFigureOut">
              <a:rPr lang="en-US" smtClean="0"/>
              <a:t>9/28/2022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07C43F5-87C8-E7E4-6EEB-B9338D4F83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08439CE-34A7-CD10-1596-385892EF4E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FFA5AA-5A32-42A9-BE64-8796CE32C4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58942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09722D7-C6C1-1027-1453-9942E20D4E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F5F0FE3-39C0-5520-DFB5-7C0829D62D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F31CF3-A9FA-48BF-65FF-00F28B2CB94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7B7CE2-6769-4EC6-886D-CD477D5BDE82}" type="datetimeFigureOut">
              <a:rPr lang="en-US" smtClean="0"/>
              <a:t>9/28/2022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4426B3-C9CB-50AB-3F78-161499FEFCB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C670E8-F1D7-ECB7-577C-D66136BE8CD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FFA5AA-5A32-42A9-BE64-8796CE32C4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19532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9F8A726D-760A-4343-A22E-7FA6C7204D7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940" b="23408"/>
          <a:stretch/>
        </p:blipFill>
        <p:spPr bwMode="auto">
          <a:xfrm>
            <a:off x="1910499" y="596900"/>
            <a:ext cx="8371002" cy="4229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220218C4-6677-43D4-9B1F-417071C9A28C}"/>
              </a:ext>
            </a:extLst>
          </p:cNvPr>
          <p:cNvSpPr txBox="1"/>
          <p:nvPr/>
        </p:nvSpPr>
        <p:spPr>
          <a:xfrm>
            <a:off x="3467100" y="5041900"/>
            <a:ext cx="52578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8800" b="1">
                <a:latin typeface="UD Digi Kyokasho NP-B" panose="02020700000000000000" pitchFamily="18" charset="-128"/>
                <a:ea typeface="UD Digi Kyokasho NP-B" panose="02020700000000000000" pitchFamily="18" charset="-128"/>
              </a:rPr>
              <a:t>ひとつ</a:t>
            </a:r>
          </a:p>
        </p:txBody>
      </p:sp>
    </p:spTree>
    <p:extLst>
      <p:ext uri="{BB962C8B-B14F-4D97-AF65-F5344CB8AC3E}">
        <p14:creationId xmlns:p14="http://schemas.microsoft.com/office/powerpoint/2010/main" val="10300869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220218C4-6677-43D4-9B1F-417071C9A28C}"/>
              </a:ext>
            </a:extLst>
          </p:cNvPr>
          <p:cNvSpPr txBox="1"/>
          <p:nvPr/>
        </p:nvSpPr>
        <p:spPr>
          <a:xfrm>
            <a:off x="3467100" y="5041900"/>
            <a:ext cx="52578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8800" b="1">
                <a:latin typeface="UD Digi Kyokasho NP-B" panose="02020700000000000000" pitchFamily="18" charset="-128"/>
                <a:ea typeface="UD Digi Kyokasho NP-B" panose="02020700000000000000" pitchFamily="18" charset="-128"/>
              </a:rPr>
              <a:t>とお</a:t>
            </a:r>
            <a:endParaRPr kumimoji="1" lang="ja-JP" altLang="en-US" sz="8800" b="1">
              <a:latin typeface="UD Digi Kyokasho NP-B" panose="02020700000000000000" pitchFamily="18" charset="-128"/>
              <a:ea typeface="UD Digi Kyokasho NP-B" panose="02020700000000000000" pitchFamily="18" charset="-128"/>
            </a:endParaRPr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BC4E5042-862A-4006-9F7B-E279E9504E9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975" b="13497"/>
          <a:stretch/>
        </p:blipFill>
        <p:spPr bwMode="auto">
          <a:xfrm>
            <a:off x="1247183" y="221927"/>
            <a:ext cx="10123420" cy="48199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176674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220218C4-6677-43D4-9B1F-417071C9A28C}"/>
              </a:ext>
            </a:extLst>
          </p:cNvPr>
          <p:cNvSpPr txBox="1"/>
          <p:nvPr/>
        </p:nvSpPr>
        <p:spPr>
          <a:xfrm>
            <a:off x="3467100" y="5041900"/>
            <a:ext cx="52578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8800" b="1">
                <a:latin typeface="UD Digi Kyokasho NP-B" panose="02020700000000000000" pitchFamily="18" charset="-128"/>
                <a:ea typeface="UD Digi Kyokasho NP-B" panose="02020700000000000000" pitchFamily="18" charset="-128"/>
              </a:rPr>
              <a:t>ふた</a:t>
            </a:r>
            <a:r>
              <a:rPr kumimoji="1" lang="ja-JP" altLang="en-US" sz="8800" b="1">
                <a:latin typeface="UD Digi Kyokasho NP-B" panose="02020700000000000000" pitchFamily="18" charset="-128"/>
                <a:ea typeface="UD Digi Kyokasho NP-B" panose="02020700000000000000" pitchFamily="18" charset="-128"/>
              </a:rPr>
              <a:t>つ</a:t>
            </a:r>
          </a:p>
        </p:txBody>
      </p:sp>
      <p:pic>
        <p:nvPicPr>
          <p:cNvPr id="10242" name="Picture 2">
            <a:extLst>
              <a:ext uri="{FF2B5EF4-FFF2-40B4-BE49-F238E27FC236}">
                <a16:creationId xmlns:a16="http://schemas.microsoft.com/office/drawing/2014/main" id="{7A35EEC5-BAF9-4D5D-A29E-15B6D28C732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8478"/>
          <a:stretch/>
        </p:blipFill>
        <p:spPr bwMode="auto">
          <a:xfrm>
            <a:off x="1716531" y="369550"/>
            <a:ext cx="8758938" cy="44170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972929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220218C4-6677-43D4-9B1F-417071C9A28C}"/>
              </a:ext>
            </a:extLst>
          </p:cNvPr>
          <p:cNvSpPr txBox="1"/>
          <p:nvPr/>
        </p:nvSpPr>
        <p:spPr>
          <a:xfrm>
            <a:off x="3467100" y="5041900"/>
            <a:ext cx="52578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8800" b="1">
                <a:latin typeface="UD Digi Kyokasho NP-B" panose="02020700000000000000" pitchFamily="18" charset="-128"/>
                <a:ea typeface="UD Digi Kyokasho NP-B" panose="02020700000000000000" pitchFamily="18" charset="-128"/>
              </a:rPr>
              <a:t>みっ</a:t>
            </a:r>
            <a:r>
              <a:rPr kumimoji="1" lang="ja-JP" altLang="en-US" sz="8800" b="1">
                <a:latin typeface="UD Digi Kyokasho NP-B" panose="02020700000000000000" pitchFamily="18" charset="-128"/>
                <a:ea typeface="UD Digi Kyokasho NP-B" panose="02020700000000000000" pitchFamily="18" charset="-128"/>
              </a:rPr>
              <a:t>つ</a:t>
            </a:r>
          </a:p>
        </p:txBody>
      </p:sp>
      <p:pic>
        <p:nvPicPr>
          <p:cNvPr id="9218" name="Picture 2">
            <a:extLst>
              <a:ext uri="{FF2B5EF4-FFF2-40B4-BE49-F238E27FC236}">
                <a16:creationId xmlns:a16="http://schemas.microsoft.com/office/drawing/2014/main" id="{15B4CB74-2F74-499B-9EE4-AA21AB78354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8929"/>
          <a:stretch/>
        </p:blipFill>
        <p:spPr bwMode="auto">
          <a:xfrm>
            <a:off x="1673816" y="0"/>
            <a:ext cx="8690773" cy="43550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79918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220218C4-6677-43D4-9B1F-417071C9A28C}"/>
              </a:ext>
            </a:extLst>
          </p:cNvPr>
          <p:cNvSpPr txBox="1"/>
          <p:nvPr/>
        </p:nvSpPr>
        <p:spPr>
          <a:xfrm>
            <a:off x="3467100" y="5041900"/>
            <a:ext cx="52578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8800" b="1">
                <a:latin typeface="UD Digi Kyokasho NP-B" panose="02020700000000000000" pitchFamily="18" charset="-128"/>
                <a:ea typeface="UD Digi Kyokasho NP-B" panose="02020700000000000000" pitchFamily="18" charset="-128"/>
              </a:rPr>
              <a:t>よっ</a:t>
            </a:r>
            <a:r>
              <a:rPr kumimoji="1" lang="ja-JP" altLang="en-US" sz="8800" b="1">
                <a:latin typeface="UD Digi Kyokasho NP-B" panose="02020700000000000000" pitchFamily="18" charset="-128"/>
                <a:ea typeface="UD Digi Kyokasho NP-B" panose="02020700000000000000" pitchFamily="18" charset="-128"/>
              </a:rPr>
              <a:t>つ</a:t>
            </a:r>
          </a:p>
        </p:txBody>
      </p:sp>
      <p:pic>
        <p:nvPicPr>
          <p:cNvPr id="8194" name="Picture 2">
            <a:extLst>
              <a:ext uri="{FF2B5EF4-FFF2-40B4-BE49-F238E27FC236}">
                <a16:creationId xmlns:a16="http://schemas.microsoft.com/office/drawing/2014/main" id="{F97321F1-FDEC-4C5D-A3CB-080DE6E221D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3153"/>
          <a:stretch/>
        </p:blipFill>
        <p:spPr bwMode="auto">
          <a:xfrm>
            <a:off x="2071699" y="0"/>
            <a:ext cx="8048601" cy="49284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721844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220218C4-6677-43D4-9B1F-417071C9A28C}"/>
              </a:ext>
            </a:extLst>
          </p:cNvPr>
          <p:cNvSpPr txBox="1"/>
          <p:nvPr/>
        </p:nvSpPr>
        <p:spPr>
          <a:xfrm>
            <a:off x="3467100" y="5041900"/>
            <a:ext cx="52578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8800" b="1">
                <a:latin typeface="UD Digi Kyokasho NP-B" panose="02020700000000000000" pitchFamily="18" charset="-128"/>
                <a:ea typeface="UD Digi Kyokasho NP-B" panose="02020700000000000000" pitchFamily="18" charset="-128"/>
              </a:rPr>
              <a:t>いつ</a:t>
            </a:r>
            <a:r>
              <a:rPr kumimoji="1" lang="ja-JP" altLang="en-US" sz="8800" b="1">
                <a:latin typeface="UD Digi Kyokasho NP-B" panose="02020700000000000000" pitchFamily="18" charset="-128"/>
                <a:ea typeface="UD Digi Kyokasho NP-B" panose="02020700000000000000" pitchFamily="18" charset="-128"/>
              </a:rPr>
              <a:t>つ</a:t>
            </a:r>
          </a:p>
        </p:txBody>
      </p:sp>
      <p:pic>
        <p:nvPicPr>
          <p:cNvPr id="7170" name="Picture 2">
            <a:extLst>
              <a:ext uri="{FF2B5EF4-FFF2-40B4-BE49-F238E27FC236}">
                <a16:creationId xmlns:a16="http://schemas.microsoft.com/office/drawing/2014/main" id="{8F37CA48-9C90-4BE8-B081-BFF1FF05D09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1801"/>
          <a:stretch/>
        </p:blipFill>
        <p:spPr bwMode="auto">
          <a:xfrm>
            <a:off x="2299349" y="0"/>
            <a:ext cx="7593302" cy="47220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990362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220218C4-6677-43D4-9B1F-417071C9A28C}"/>
              </a:ext>
            </a:extLst>
          </p:cNvPr>
          <p:cNvSpPr txBox="1"/>
          <p:nvPr/>
        </p:nvSpPr>
        <p:spPr>
          <a:xfrm>
            <a:off x="3467100" y="5041900"/>
            <a:ext cx="52578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8800" b="1">
                <a:latin typeface="UD Digi Kyokasho NP-B" panose="02020700000000000000" pitchFamily="18" charset="-128"/>
                <a:ea typeface="UD Digi Kyokasho NP-B" panose="02020700000000000000" pitchFamily="18" charset="-128"/>
              </a:rPr>
              <a:t>むっつ</a:t>
            </a:r>
          </a:p>
        </p:txBody>
      </p:sp>
      <p:pic>
        <p:nvPicPr>
          <p:cNvPr id="6146" name="Picture 2">
            <a:extLst>
              <a:ext uri="{FF2B5EF4-FFF2-40B4-BE49-F238E27FC236}">
                <a16:creationId xmlns:a16="http://schemas.microsoft.com/office/drawing/2014/main" id="{86D1978D-9680-402D-9E88-8546B111F0A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3153"/>
          <a:stretch/>
        </p:blipFill>
        <p:spPr bwMode="auto">
          <a:xfrm>
            <a:off x="2384156" y="369550"/>
            <a:ext cx="7423688" cy="45458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134395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220218C4-6677-43D4-9B1F-417071C9A28C}"/>
              </a:ext>
            </a:extLst>
          </p:cNvPr>
          <p:cNvSpPr txBox="1"/>
          <p:nvPr/>
        </p:nvSpPr>
        <p:spPr>
          <a:xfrm>
            <a:off x="3467100" y="5041900"/>
            <a:ext cx="52578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8800" b="1">
                <a:latin typeface="UD Digi Kyokasho NP-B" panose="02020700000000000000" pitchFamily="18" charset="-128"/>
                <a:ea typeface="UD Digi Kyokasho NP-B" panose="02020700000000000000" pitchFamily="18" charset="-128"/>
              </a:rPr>
              <a:t>なな</a:t>
            </a:r>
            <a:r>
              <a:rPr kumimoji="1" lang="ja-JP" altLang="en-US" sz="8800" b="1">
                <a:latin typeface="UD Digi Kyokasho NP-B" panose="02020700000000000000" pitchFamily="18" charset="-128"/>
                <a:ea typeface="UD Digi Kyokasho NP-B" panose="02020700000000000000" pitchFamily="18" charset="-128"/>
              </a:rPr>
              <a:t>つ</a:t>
            </a:r>
          </a:p>
        </p:txBody>
      </p:sp>
      <p:pic>
        <p:nvPicPr>
          <p:cNvPr id="5122" name="Picture 2">
            <a:extLst>
              <a:ext uri="{FF2B5EF4-FFF2-40B4-BE49-F238E27FC236}">
                <a16:creationId xmlns:a16="http://schemas.microsoft.com/office/drawing/2014/main" id="{479AB430-ABC8-4FBF-833D-AC0B75BBC12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3435"/>
          <a:stretch/>
        </p:blipFill>
        <p:spPr bwMode="auto">
          <a:xfrm>
            <a:off x="2204963" y="0"/>
            <a:ext cx="7782074" cy="4749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877738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220218C4-6677-43D4-9B1F-417071C9A28C}"/>
              </a:ext>
            </a:extLst>
          </p:cNvPr>
          <p:cNvSpPr txBox="1"/>
          <p:nvPr/>
        </p:nvSpPr>
        <p:spPr>
          <a:xfrm>
            <a:off x="3467100" y="5041900"/>
            <a:ext cx="52578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8800" b="1">
                <a:latin typeface="UD Digi Kyokasho NP-B" panose="02020700000000000000" pitchFamily="18" charset="-128"/>
                <a:ea typeface="UD Digi Kyokasho NP-B" panose="02020700000000000000" pitchFamily="18" charset="-128"/>
              </a:rPr>
              <a:t>やっ</a:t>
            </a:r>
            <a:r>
              <a:rPr kumimoji="1" lang="ja-JP" altLang="en-US" sz="8800" b="1">
                <a:latin typeface="UD Digi Kyokasho NP-B" panose="02020700000000000000" pitchFamily="18" charset="-128"/>
                <a:ea typeface="UD Digi Kyokasho NP-B" panose="02020700000000000000" pitchFamily="18" charset="-128"/>
              </a:rPr>
              <a:t>つ</a:t>
            </a:r>
          </a:p>
        </p:txBody>
      </p:sp>
      <p:pic>
        <p:nvPicPr>
          <p:cNvPr id="4098" name="Picture 2">
            <a:extLst>
              <a:ext uri="{FF2B5EF4-FFF2-40B4-BE49-F238E27FC236}">
                <a16:creationId xmlns:a16="http://schemas.microsoft.com/office/drawing/2014/main" id="{D65E411F-74F6-4715-AE5D-D395D87482A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2696"/>
          <a:stretch/>
        </p:blipFill>
        <p:spPr bwMode="auto">
          <a:xfrm>
            <a:off x="2130611" y="0"/>
            <a:ext cx="7930778" cy="48818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865154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220218C4-6677-43D4-9B1F-417071C9A28C}"/>
              </a:ext>
            </a:extLst>
          </p:cNvPr>
          <p:cNvSpPr txBox="1"/>
          <p:nvPr/>
        </p:nvSpPr>
        <p:spPr>
          <a:xfrm>
            <a:off x="3467100" y="5041900"/>
            <a:ext cx="52578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8800" b="1">
                <a:latin typeface="UD Digi Kyokasho NP-B" panose="02020700000000000000" pitchFamily="18" charset="-128"/>
                <a:ea typeface="UD Digi Kyokasho NP-B" panose="02020700000000000000" pitchFamily="18" charset="-128"/>
              </a:rPr>
              <a:t>ここの</a:t>
            </a:r>
            <a:r>
              <a:rPr kumimoji="1" lang="ja-JP" altLang="en-US" sz="8800" b="1">
                <a:latin typeface="UD Digi Kyokasho NP-B" panose="02020700000000000000" pitchFamily="18" charset="-128"/>
                <a:ea typeface="UD Digi Kyokasho NP-B" panose="02020700000000000000" pitchFamily="18" charset="-128"/>
              </a:rPr>
              <a:t>つ</a:t>
            </a:r>
          </a:p>
        </p:txBody>
      </p:sp>
      <p:pic>
        <p:nvPicPr>
          <p:cNvPr id="3074" name="Picture 2">
            <a:extLst>
              <a:ext uri="{FF2B5EF4-FFF2-40B4-BE49-F238E27FC236}">
                <a16:creationId xmlns:a16="http://schemas.microsoft.com/office/drawing/2014/main" id="{6FCDF387-C373-4EA5-8823-450297363C0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020" b="11588"/>
          <a:stretch/>
        </p:blipFill>
        <p:spPr bwMode="auto">
          <a:xfrm>
            <a:off x="1531067" y="0"/>
            <a:ext cx="9878008" cy="5041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94008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30</Words>
  <Application>Microsoft Office PowerPoint</Application>
  <PresentationFormat>Widescreen</PresentationFormat>
  <Paragraphs>10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UD Digi Kyokasho NP-B</vt:lpstr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sakaihokuto6@gmail.com</dc:creator>
  <cp:lastModifiedBy>sakaihokuto6@gmail.com</cp:lastModifiedBy>
  <cp:revision>1</cp:revision>
  <dcterms:created xsi:type="dcterms:W3CDTF">2022-09-28T00:54:18Z</dcterms:created>
  <dcterms:modified xsi:type="dcterms:W3CDTF">2022-09-28T00:55:21Z</dcterms:modified>
</cp:coreProperties>
</file>