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38B4A-D0E3-8A55-46D1-C657A2321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712F89-7C8B-987A-DB15-FA19BE582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489FA-64FE-4DF8-FFED-C56AC20A4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BBF49-9904-DEB9-83DF-068899BF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7AE6B-5D10-D710-3382-743FF32DF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86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236AA-D381-14F7-A368-B271937BB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ECEEB-EEE0-D16E-29E3-74D5E9B7B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B73E7-F9AB-27F4-4F99-9A8BE58B1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1D75F-D5A6-A191-F0D5-3A82406AB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5B415-317D-914A-FF8E-91128CFC8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5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CD7B14-ED11-64A6-77F1-961BE4D8A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D2AAFC-509E-1AEC-6167-A9D0660D4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3BF37-6BEB-0884-64EE-22016EDB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50C9C-FBD0-B9EA-5F81-C0AC3AA39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F66BA-1179-901D-A362-7AC2747D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2F7F-F7D0-E3C3-6D72-EC6A5BF0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29635-3DB6-4B08-10F5-4D9E380B0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A72C6-D006-4483-8B5A-C9179B0B5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7B039-B67E-2B7C-D212-A8A02B082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C2C91-980C-16EB-F8C6-4AC09E65E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3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3D6D6-E21F-7CA0-039E-7F42CC6AF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50FD7-52C5-4C7E-E725-CE50AFD2A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96CE5-4474-3B7A-D0F7-CF67E6D41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9C2CE-EACB-98FA-2859-7C41B0EF4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D0272-289E-1001-4C97-26630502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859DD-EA27-60A9-412F-315997699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89A32-0D48-85A6-8257-A0F9C84A5F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F371A-28B6-0449-8233-F8A91E934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E2611-5C23-58CE-99AE-9CBEE4E97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84E5D1-16A9-C70A-55C4-8893D7603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DCCE6-D77B-250B-9D81-A6C280357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3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74E97-3BB6-D63F-0FDD-F84641DBA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203F5-5345-CCC9-39E0-61AA5644A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5AC1B-CC4B-4ABC-6583-75D2C01E4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BE7C69-F465-F2ED-D1BC-B036B02E76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6988D7-454C-7C4E-E454-D44DCD0D2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BFC817-B924-FED9-59EC-F770CA8FE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86C1BE-7F23-E833-8C84-A8CF7964A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B173BB-BA7F-CF3B-C5F3-D4EE52CCB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6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7A2F-446C-B38A-7739-35EC4FE89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8752E-BB57-0591-B4E2-A23A00CCE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33D9E-0F4A-C9C7-43E5-AFF5E3CF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DE60F9-D5A9-924A-130B-2AE934E63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3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BA07C-3500-7464-4D0E-DD90151D3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A6E0B1-30C3-FEB8-C79C-0E800B93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62768-2E01-B242-5322-E214B50AA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7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9C296-6CCA-AC8C-C856-050CBF3F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095C9-403C-1D2C-7FF2-CF66CD111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6A7BF-475E-1E89-374E-DBE4591D0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883BB-21BE-042F-0AC6-6468B7DD2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C1770-E3B2-5BBE-AB18-5E1C2FB72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FCC2D-9ED2-AF05-4B0B-2A212D55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1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168CC-EF0D-1248-63F3-618263B6D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9A3046-21C7-2F1E-5C31-558353837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C85DE-8CDF-F841-DF6C-1F5D2135E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313626-990A-4218-7107-DF8DDF43C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A8B495-EBCF-2DEF-C3FB-DED6F4911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463DA-B78C-0B08-EEB2-0DA7E2A09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5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C3A127-5865-D977-53AA-AB13B9542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6D3D0-50A1-AB5D-FB11-60273CEFC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34E-A1D4-11E2-3546-73865CE819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A21B6-09C9-43B7-B1E3-E8016E6E7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EEB7D-09AC-F551-7EA5-CB969185F9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4C0AC-5443-7776-9711-779D7A0B0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2ECAA-8F85-4A65-82A7-28D72747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>
            <a:extLst>
              <a:ext uri="{FF2B5EF4-FFF2-40B4-BE49-F238E27FC236}">
                <a16:creationId xmlns:a16="http://schemas.microsoft.com/office/drawing/2014/main" id="{F5B19E7F-3AFE-4A99-A827-2C06464585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89"/>
          <a:stretch/>
        </p:blipFill>
        <p:spPr bwMode="auto">
          <a:xfrm>
            <a:off x="1911457" y="0"/>
            <a:ext cx="7685975" cy="47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2594565" y="4674850"/>
            <a:ext cx="700286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      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いち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１だい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164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153365" y="4488120"/>
            <a:ext cx="588526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じゅう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en-US" altLang="ja-JP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10</a:t>
            </a:r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だい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48130" name="Picture 2">
            <a:extLst>
              <a:ext uri="{FF2B5EF4-FFF2-40B4-BE49-F238E27FC236}">
                <a16:creationId xmlns:a16="http://schemas.microsoft.com/office/drawing/2014/main" id="{65894AA9-B690-442B-9AE6-A3ECF3F298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59"/>
          <a:stretch/>
        </p:blipFill>
        <p:spPr bwMode="auto">
          <a:xfrm>
            <a:off x="2217731" y="-64298"/>
            <a:ext cx="7756534" cy="455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35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2594565" y="4674850"/>
            <a:ext cx="700286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      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いち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１まい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8610" name="Picture 2">
            <a:extLst>
              <a:ext uri="{FF2B5EF4-FFF2-40B4-BE49-F238E27FC236}">
                <a16:creationId xmlns:a16="http://schemas.microsoft.com/office/drawing/2014/main" id="{082C8E60-9CAD-44DC-84A8-4BFBE68529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37"/>
          <a:stretch/>
        </p:blipFill>
        <p:spPr bwMode="auto">
          <a:xfrm>
            <a:off x="3037022" y="257905"/>
            <a:ext cx="6117956" cy="3850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56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411131" y="426150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    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に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２まい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7586" name="Picture 2">
            <a:extLst>
              <a:ext uri="{FF2B5EF4-FFF2-40B4-BE49-F238E27FC236}">
                <a16:creationId xmlns:a16="http://schemas.microsoft.com/office/drawing/2014/main" id="{A4BD290D-B1C0-4B7D-A110-DCEF769633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89"/>
          <a:stretch/>
        </p:blipFill>
        <p:spPr bwMode="auto">
          <a:xfrm>
            <a:off x="2959830" y="226620"/>
            <a:ext cx="6272339" cy="3905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52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317944" y="448812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さん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３まい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6562" name="Picture 2">
            <a:extLst>
              <a:ext uri="{FF2B5EF4-FFF2-40B4-BE49-F238E27FC236}">
                <a16:creationId xmlns:a16="http://schemas.microsoft.com/office/drawing/2014/main" id="{524BDE21-EA70-4924-AC03-8BE4C36C0C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05"/>
          <a:stretch/>
        </p:blipFill>
        <p:spPr bwMode="auto">
          <a:xfrm>
            <a:off x="2817928" y="393846"/>
            <a:ext cx="6556144" cy="395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11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373014" y="433393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  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よん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４まい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5538" name="Picture 2">
            <a:extLst>
              <a:ext uri="{FF2B5EF4-FFF2-40B4-BE49-F238E27FC236}">
                <a16:creationId xmlns:a16="http://schemas.microsoft.com/office/drawing/2014/main" id="{57E4163B-7198-4EC4-959C-F6807B6513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24"/>
          <a:stretch/>
        </p:blipFill>
        <p:spPr bwMode="auto">
          <a:xfrm>
            <a:off x="2435371" y="350073"/>
            <a:ext cx="7321258" cy="3983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8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500032" y="448812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 ご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en-US" altLang="ja-JP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5</a:t>
            </a:r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まい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4514" name="Picture 2">
            <a:extLst>
              <a:ext uri="{FF2B5EF4-FFF2-40B4-BE49-F238E27FC236}">
                <a16:creationId xmlns:a16="http://schemas.microsoft.com/office/drawing/2014/main" id="{454C7BEC-602B-44CB-877D-FD35832DD1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39"/>
          <a:stretch/>
        </p:blipFill>
        <p:spPr bwMode="auto">
          <a:xfrm>
            <a:off x="2665706" y="133096"/>
            <a:ext cx="7278544" cy="435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24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376324" y="4409792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ろく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６まい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3490" name="Picture 2">
            <a:extLst>
              <a:ext uri="{FF2B5EF4-FFF2-40B4-BE49-F238E27FC236}">
                <a16:creationId xmlns:a16="http://schemas.microsoft.com/office/drawing/2014/main" id="{C24BD0EC-D14B-48D7-8BE4-000F8322F3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62"/>
          <a:stretch/>
        </p:blipFill>
        <p:spPr bwMode="auto">
          <a:xfrm>
            <a:off x="2603991" y="392168"/>
            <a:ext cx="6739552" cy="386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80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500033" y="448812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なな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７まい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2466" name="Picture 2">
            <a:extLst>
              <a:ext uri="{FF2B5EF4-FFF2-40B4-BE49-F238E27FC236}">
                <a16:creationId xmlns:a16="http://schemas.microsoft.com/office/drawing/2014/main" id="{D92C6083-89CE-4804-8424-667DC8C9AF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04"/>
          <a:stretch/>
        </p:blipFill>
        <p:spPr bwMode="auto">
          <a:xfrm>
            <a:off x="2920895" y="462596"/>
            <a:ext cx="6350209" cy="381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49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500034" y="448812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はち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８まい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1442" name="Picture 2">
            <a:extLst>
              <a:ext uri="{FF2B5EF4-FFF2-40B4-BE49-F238E27FC236}">
                <a16:creationId xmlns:a16="http://schemas.microsoft.com/office/drawing/2014/main" id="{8FEC4CF8-33FE-4801-82E5-FD2C9D830E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3902"/>
          <a:stretch/>
        </p:blipFill>
        <p:spPr bwMode="auto">
          <a:xfrm>
            <a:off x="2749897" y="338610"/>
            <a:ext cx="6692206" cy="4062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24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196524" y="4488120"/>
            <a:ext cx="579895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きゅう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９まい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0418" name="Picture 2">
            <a:extLst>
              <a:ext uri="{FF2B5EF4-FFF2-40B4-BE49-F238E27FC236}">
                <a16:creationId xmlns:a16="http://schemas.microsoft.com/office/drawing/2014/main" id="{7965F31A-07D7-4390-BAEB-FE2CA4704A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98"/>
          <a:stretch/>
        </p:blipFill>
        <p:spPr bwMode="auto">
          <a:xfrm>
            <a:off x="2437110" y="0"/>
            <a:ext cx="7317779" cy="416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49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411131" y="426150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    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に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２だい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56322" name="Picture 2">
            <a:extLst>
              <a:ext uri="{FF2B5EF4-FFF2-40B4-BE49-F238E27FC236}">
                <a16:creationId xmlns:a16="http://schemas.microsoft.com/office/drawing/2014/main" id="{C8906D2D-4421-4458-85E5-D2B082DAF1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38" b="25761"/>
          <a:stretch/>
        </p:blipFill>
        <p:spPr bwMode="auto">
          <a:xfrm>
            <a:off x="1536229" y="647812"/>
            <a:ext cx="8941737" cy="346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12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153365" y="4488120"/>
            <a:ext cx="588526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じゅう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en-US" altLang="ja-JP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10</a:t>
            </a:r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まい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59394" name="Picture 2">
            <a:extLst>
              <a:ext uri="{FF2B5EF4-FFF2-40B4-BE49-F238E27FC236}">
                <a16:creationId xmlns:a16="http://schemas.microsoft.com/office/drawing/2014/main" id="{73F4EA55-1077-4931-9945-6E84A9BEBA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64"/>
          <a:stretch/>
        </p:blipFill>
        <p:spPr bwMode="auto">
          <a:xfrm>
            <a:off x="2274960" y="0"/>
            <a:ext cx="7642079" cy="433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74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317944" y="448812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さん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３だい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55298" name="Picture 2">
            <a:extLst>
              <a:ext uri="{FF2B5EF4-FFF2-40B4-BE49-F238E27FC236}">
                <a16:creationId xmlns:a16="http://schemas.microsoft.com/office/drawing/2014/main" id="{3BA9ED74-5859-414A-9981-50E133C880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10"/>
          <a:stretch/>
        </p:blipFill>
        <p:spPr bwMode="auto">
          <a:xfrm>
            <a:off x="2213920" y="0"/>
            <a:ext cx="7399980" cy="4319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88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373014" y="433393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  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よん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４だい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54274" name="Picture 2">
            <a:extLst>
              <a:ext uri="{FF2B5EF4-FFF2-40B4-BE49-F238E27FC236}">
                <a16:creationId xmlns:a16="http://schemas.microsoft.com/office/drawing/2014/main" id="{29E1DE88-14A7-41D9-BC60-ABA39A10B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44"/>
          <a:stretch/>
        </p:blipFill>
        <p:spPr bwMode="auto">
          <a:xfrm>
            <a:off x="2730460" y="0"/>
            <a:ext cx="6477040" cy="421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15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500032" y="448812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 ご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en-US" altLang="ja-JP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5</a:t>
            </a:r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だい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53250" name="Picture 2">
            <a:extLst>
              <a:ext uri="{FF2B5EF4-FFF2-40B4-BE49-F238E27FC236}">
                <a16:creationId xmlns:a16="http://schemas.microsoft.com/office/drawing/2014/main" id="{2AFAE1B6-354D-4976-AAFF-A4271C98DA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13"/>
          <a:stretch/>
        </p:blipFill>
        <p:spPr bwMode="auto">
          <a:xfrm>
            <a:off x="2224640" y="0"/>
            <a:ext cx="7742717" cy="4421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76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376324" y="4409792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ろく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６だい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52226" name="Picture 2">
            <a:extLst>
              <a:ext uri="{FF2B5EF4-FFF2-40B4-BE49-F238E27FC236}">
                <a16:creationId xmlns:a16="http://schemas.microsoft.com/office/drawing/2014/main" id="{64F276CE-0766-45AF-8B8C-CE5C55550C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63"/>
          <a:stretch/>
        </p:blipFill>
        <p:spPr bwMode="auto">
          <a:xfrm>
            <a:off x="2089381" y="0"/>
            <a:ext cx="7765819" cy="440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65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500033" y="448812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なな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７だい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51202" name="Picture 2">
            <a:extLst>
              <a:ext uri="{FF2B5EF4-FFF2-40B4-BE49-F238E27FC236}">
                <a16:creationId xmlns:a16="http://schemas.microsoft.com/office/drawing/2014/main" id="{13745794-6831-4832-B0AA-388830EADF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4" t="636" r="224" b="9231"/>
          <a:stretch/>
        </p:blipFill>
        <p:spPr bwMode="auto">
          <a:xfrm>
            <a:off x="2514599" y="0"/>
            <a:ext cx="7162801" cy="455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12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500034" y="4488120"/>
            <a:ext cx="5191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はち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８だい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50178" name="Picture 2">
            <a:extLst>
              <a:ext uri="{FF2B5EF4-FFF2-40B4-BE49-F238E27FC236}">
                <a16:creationId xmlns:a16="http://schemas.microsoft.com/office/drawing/2014/main" id="{C5ACD725-2EAC-469B-A192-21C5674109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44"/>
          <a:stretch/>
        </p:blipFill>
        <p:spPr bwMode="auto">
          <a:xfrm>
            <a:off x="2205926" y="1"/>
            <a:ext cx="6899974" cy="443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69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3A7DEE-48B3-486A-9143-063E5F5B5D1F}"/>
              </a:ext>
            </a:extLst>
          </p:cNvPr>
          <p:cNvSpPr txBox="1"/>
          <p:nvPr/>
        </p:nvSpPr>
        <p:spPr>
          <a:xfrm>
            <a:off x="3196524" y="4488120"/>
            <a:ext cx="579895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きゅう</a:t>
            </a:r>
            <a:endParaRPr lang="en-US" altLang="ja-JP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９だい</a:t>
            </a:r>
            <a:endParaRPr kumimoji="1" lang="en-US" altLang="ja-JP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49154" name="Picture 2">
            <a:extLst>
              <a:ext uri="{FF2B5EF4-FFF2-40B4-BE49-F238E27FC236}">
                <a16:creationId xmlns:a16="http://schemas.microsoft.com/office/drawing/2014/main" id="{9AC86DD6-6A7F-430A-87B1-F27D9E6BEB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62"/>
          <a:stretch/>
        </p:blipFill>
        <p:spPr bwMode="auto">
          <a:xfrm>
            <a:off x="2821535" y="0"/>
            <a:ext cx="6548929" cy="420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91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120</Words>
  <Application>Microsoft Office PowerPoint</Application>
  <PresentationFormat>Widescreen</PresentationFormat>
  <Paragraphs>40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UD Digi Kyokasho NP-B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sakaihokuto6@gmail.com</dc:creator>
  <cp:lastModifiedBy>sakaihokuto6@gmail.com</cp:lastModifiedBy>
  <cp:revision>1</cp:revision>
  <dcterms:created xsi:type="dcterms:W3CDTF">2022-09-28T00:55:58Z</dcterms:created>
  <dcterms:modified xsi:type="dcterms:W3CDTF">2022-09-28T00:57:47Z</dcterms:modified>
</cp:coreProperties>
</file>