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9" r:id="rId3"/>
    <p:sldId id="270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A0ECF-B94D-EAE1-D659-E439A93C3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38907A-D61C-1B3F-41B4-6933E56F8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6D0B1-6002-5DED-1435-C310B54D6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C5978-DA0C-09D4-46D0-7A7B3BF6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3E125-A841-31FB-0654-AAE37A16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5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B013D-B7A5-C270-3EDE-C02EF224E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F6283-9746-75E5-D2C7-5892AEFE4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8EE68-9202-B8A3-14C0-6176C594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8D76F-9AE4-2C57-2B91-766B931BA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62C24-90C4-B51D-4E78-92591AE7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9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DB80AA-18A5-33C3-1049-A41AE2781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BB8730-89B9-2827-6B55-B9C98807E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966F9-85D6-00D8-4424-EFAE290F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05A3E-9932-7AFE-4671-ED540C658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57C38-3BD7-AF74-0E16-E57855B9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6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32082-C93D-7092-A9EE-7B5801AED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92487-7C23-FFF0-5A8C-5153F8B44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0397C-10D0-2F9A-14E1-C5FE3DA6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79C52-8C1F-D9F3-D052-9F54D6CAA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864FE-F9E6-3901-6DCB-4F596E086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5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7443D-8A41-C615-6654-C0CC21506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09359-8A58-2BAB-DD45-246905788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82D3B-2401-6A00-1309-1EF88C0A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37343-880E-6F56-5E59-28179310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25BAA-F868-B51B-C2EC-55B172503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3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854C7-E3D4-1E35-0DB3-CD9C4F8FC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07317-D3EE-8B52-7634-F96E68C236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B4494-E0E7-D808-8BDB-E39CE7FDF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BE269-1CBD-D151-AFEF-885E991A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64622-A81B-73B6-606C-034D0C203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F4683C-6209-81D5-16B3-92255786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6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16B8F-89DD-E4E5-0932-F12CBB5AA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78863-97CC-EEA8-D0C9-8C7CEDDC1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1D93B1-B6DC-47C0-7283-C2518944F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AE2D2-BDAC-0544-59E3-42524BA6B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77488-41D3-E9DA-4CF9-31B584A8A1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375D32-9707-4889-A2D4-829139094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01CC0E-C311-984A-B707-16B1637B6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B093E2-44CB-135B-1ACD-B0B6B4B50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7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7E24D-642D-59C5-E2C5-EA8EF856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01880C-AE70-DC0B-49A5-EDD6AB4A5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50957D-6AF3-0639-68B3-3E1B26AE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679928-CEF7-FDA2-649A-A9A7E7AC4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8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6E8C4F-1F2E-28A4-0469-E313686E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0CC939-4152-39FA-1C8F-4C8DDF4AC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D1DB6-10FF-B89C-4A15-FC448D975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7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91C7A-E204-6CF8-2A1A-2DBD1AAC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39250-3579-B75F-596C-B9B377383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51BA7-0F72-B995-DBB1-8A35E38F8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5D002-1320-2730-C2CC-D60A94B6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50BCE-E3EC-A168-6A9F-56A16D07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CCB2C-6B16-C9ED-23C8-E924BDA3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78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DD9DF-45CA-6F47-CC55-852D6EA6F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2374A-C5B2-C805-3460-9DFA976161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1FBA7-DE35-386A-EDD1-05FB618D4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D9C03-D65A-43CE-F674-6E4A9AC0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D2E4C-6FB8-32E4-BB60-AAB35820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DEE01-8611-9F52-B9FA-ED431D3A1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5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82AA04-361E-F762-58F8-6AC00398A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E7B3C-890C-4ACD-7690-C042DCFAB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3B89C-963D-1A37-7894-FC6C9B85F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BB834-2692-4373-B489-10487597A71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B8FD2-2187-26D1-A3CD-473BBF7632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00536-097F-C489-897F-B721E76B9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414A-8419-43D0-8589-6D2963764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23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C110A4-3200-46EA-9E5F-0309DADC42FF}"/>
              </a:ext>
            </a:extLst>
          </p:cNvPr>
          <p:cNvSpPr txBox="1"/>
          <p:nvPr/>
        </p:nvSpPr>
        <p:spPr>
          <a:xfrm>
            <a:off x="416988" y="482600"/>
            <a:ext cx="5132912" cy="2667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kumimoji="1" lang="en-US" altLang="ja-JP" sz="3200" b="1" cap="all" dirty="0">
              <a:latin typeface="UD Digi Kyokasho NP-B" panose="02020700000000000000" pitchFamily="18" charset="-128"/>
              <a:ea typeface="UD Digi Kyokasho NP-B" panose="02020700000000000000" pitchFamily="18" charset="-128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5400" b="1" i="0" cap="all" baseline="0">
                <a:latin typeface="UD Digi Kyokasho NP-B" panose="02020700000000000000" pitchFamily="18" charset="-128"/>
                <a:ea typeface="UD Digi Kyokasho NP-B" panose="02020700000000000000" pitchFamily="18" charset="-128"/>
                <a:cs typeface="+mj-cs"/>
              </a:rPr>
              <a:t>　てけい　　　　　　</a:t>
            </a:r>
            <a:endParaRPr kumimoji="1" lang="en-US" altLang="ja-JP" sz="5400" b="1" i="0" cap="all" baseline="0">
              <a:latin typeface="UD Digi Kyokasho NP-B" panose="02020700000000000000" pitchFamily="18" charset="-128"/>
              <a:ea typeface="UD Digi Kyokasho NP-B" panose="02020700000000000000" pitchFamily="18" charset="-128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ja-JP" altLang="en-US" sz="5400" b="1" cap="all">
                <a:latin typeface="UD Digi Kyokasho NP-B" panose="02020700000000000000" pitchFamily="18" charset="-128"/>
                <a:ea typeface="UD Digi Kyokasho NP-B" panose="02020700000000000000" pitchFamily="18" charset="-128"/>
                <a:cs typeface="+mj-cs"/>
              </a:rPr>
              <a:t>（て</a:t>
            </a:r>
            <a:r>
              <a:rPr lang="en-US" altLang="ja-JP" sz="5400" b="1" cap="all">
                <a:latin typeface="UD Digi Kyokasho NP-B" panose="02020700000000000000" pitchFamily="18" charset="-128"/>
                <a:ea typeface="UD Digi Kyokasho NP-B" panose="02020700000000000000" pitchFamily="18" charset="-128"/>
                <a:cs typeface="+mj-cs"/>
              </a:rPr>
              <a:t>FOR</a:t>
            </a:r>
            <a:r>
              <a:rPr lang="ja-JP" altLang="en-US" sz="5400" b="1" cap="all">
                <a:latin typeface="UD Digi Kyokasho NP-B" panose="02020700000000000000" pitchFamily="18" charset="-128"/>
                <a:ea typeface="UD Digi Kyokasho NP-B" panose="02020700000000000000" pitchFamily="18" charset="-128"/>
                <a:cs typeface="+mj-cs"/>
              </a:rPr>
              <a:t>ｍ）</a:t>
            </a:r>
            <a:endParaRPr kumimoji="1" lang="ja-JP" altLang="en-US" sz="5400" b="1" i="0" cap="all" baseline="0" dirty="0">
              <a:latin typeface="UD Digi Kyokasho NP-B" panose="02020700000000000000" pitchFamily="18" charset="-128"/>
              <a:ea typeface="UD Digi Kyokasho NP-B" panose="02020700000000000000" pitchFamily="18" charset="-128"/>
              <a:cs typeface="+mj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47EB61-A899-4EE7-A604-FBF5864844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69" r="21377" b="-1"/>
          <a:stretch/>
        </p:blipFill>
        <p:spPr>
          <a:xfrm>
            <a:off x="5313225" y="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9122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374A75-D80D-437B-8831-ACBA2E9272B0}"/>
              </a:ext>
            </a:extLst>
          </p:cNvPr>
          <p:cNvSpPr txBox="1"/>
          <p:nvPr/>
        </p:nvSpPr>
        <p:spPr>
          <a:xfrm>
            <a:off x="0" y="0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２グループ＜てけい</a:t>
            </a:r>
            <a:r>
              <a:rPr lang="ja-JP" altLang="en-US" sz="4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＞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 たべます　   ねます　    つかれます　  あげます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kumimoji="1" lang="ja-JP" altLang="en-US" sz="4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</a:t>
            </a:r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↓　　  　   ↓　　　　　 ↓　　　　　 ↓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7B1D57-51D9-4373-82DA-DFBCC0592528}"/>
              </a:ext>
            </a:extLst>
          </p:cNvPr>
          <p:cNvSpPr txBox="1"/>
          <p:nvPr/>
        </p:nvSpPr>
        <p:spPr>
          <a:xfrm>
            <a:off x="0" y="3762209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</a:t>
            </a:r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おきます　</a:t>
            </a:r>
            <a:r>
              <a:rPr lang="en-US" altLang="ja-JP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</a:t>
            </a:r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かります　</a:t>
            </a:r>
            <a:r>
              <a:rPr lang="en-US" altLang="ja-JP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</a:t>
            </a:r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みます　　</a:t>
            </a:r>
            <a:r>
              <a:rPr lang="en-US" altLang="ja-JP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</a:t>
            </a:r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います　　　　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 ↓　　　　   ↓　　　　   ↓　　　      ↓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B30A44-5DEC-4D6A-81DF-7A60E56B05F4}"/>
              </a:ext>
            </a:extLst>
          </p:cNvPr>
          <p:cNvSpPr txBox="1"/>
          <p:nvPr/>
        </p:nvSpPr>
        <p:spPr>
          <a:xfrm>
            <a:off x="647536" y="2387905"/>
            <a:ext cx="1827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たべて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E99FB5-A173-4D8E-9711-FA2112840208}"/>
              </a:ext>
            </a:extLst>
          </p:cNvPr>
          <p:cNvSpPr txBox="1"/>
          <p:nvPr/>
        </p:nvSpPr>
        <p:spPr>
          <a:xfrm>
            <a:off x="8178800" y="2654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C5284F-485A-4FFF-880E-96394C3864E3}"/>
              </a:ext>
            </a:extLst>
          </p:cNvPr>
          <p:cNvSpPr txBox="1"/>
          <p:nvPr/>
        </p:nvSpPr>
        <p:spPr>
          <a:xfrm>
            <a:off x="3661997" y="2392416"/>
            <a:ext cx="13472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ねて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0E5C1B-C59D-4A49-B2C0-C10C27246662}"/>
              </a:ext>
            </a:extLst>
          </p:cNvPr>
          <p:cNvSpPr txBox="1"/>
          <p:nvPr/>
        </p:nvSpPr>
        <p:spPr>
          <a:xfrm>
            <a:off x="6318016" y="2392416"/>
            <a:ext cx="2220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つかれて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9FC2C2-994A-47C5-903D-602D3E8F8F0C}"/>
              </a:ext>
            </a:extLst>
          </p:cNvPr>
          <p:cNvSpPr txBox="1"/>
          <p:nvPr/>
        </p:nvSpPr>
        <p:spPr>
          <a:xfrm>
            <a:off x="9786458" y="2387905"/>
            <a:ext cx="1758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あげて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9E9525-9973-4A9D-BBE0-1BB6C92D3C6E}"/>
              </a:ext>
            </a:extLst>
          </p:cNvPr>
          <p:cNvSpPr txBox="1"/>
          <p:nvPr/>
        </p:nvSpPr>
        <p:spPr>
          <a:xfrm>
            <a:off x="647536" y="5072652"/>
            <a:ext cx="1711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おきて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79057A5-D77C-4DD5-8FC3-169EA06D021E}"/>
              </a:ext>
            </a:extLst>
          </p:cNvPr>
          <p:cNvSpPr txBox="1"/>
          <p:nvPr/>
        </p:nvSpPr>
        <p:spPr>
          <a:xfrm>
            <a:off x="3661997" y="5056514"/>
            <a:ext cx="1711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かりて</a:t>
            </a:r>
            <a:endParaRPr kumimoji="1"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968A396-EF80-4B04-B21E-55DF75176CBC}"/>
              </a:ext>
            </a:extLst>
          </p:cNvPr>
          <p:cNvSpPr txBox="1"/>
          <p:nvPr/>
        </p:nvSpPr>
        <p:spPr>
          <a:xfrm>
            <a:off x="6922579" y="5072652"/>
            <a:ext cx="1256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みて</a:t>
            </a:r>
            <a:endParaRPr kumimoji="1"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5EAC5C-E14E-43E4-8935-39DD1C7E74DA}"/>
              </a:ext>
            </a:extLst>
          </p:cNvPr>
          <p:cNvSpPr txBox="1"/>
          <p:nvPr/>
        </p:nvSpPr>
        <p:spPr>
          <a:xfrm>
            <a:off x="10061924" y="5056514"/>
            <a:ext cx="1207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いて</a:t>
            </a:r>
            <a:endParaRPr kumimoji="1"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682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374A75-D80D-437B-8831-ACBA2E9272B0}"/>
              </a:ext>
            </a:extLst>
          </p:cNvPr>
          <p:cNvSpPr txBox="1"/>
          <p:nvPr/>
        </p:nvSpPr>
        <p:spPr>
          <a:xfrm>
            <a:off x="0" y="0"/>
            <a:ext cx="8178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３グループ＜てけい</a:t>
            </a:r>
            <a:r>
              <a:rPr lang="ja-JP" altLang="en-US" sz="4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＞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 します　　　べんきょうします　　 </a:t>
            </a:r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</a:t>
            </a:r>
            <a:endParaRPr kumimoji="1"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 </a:t>
            </a:r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↓　　　　　  　   ↓　　　　　 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7B1D57-51D9-4373-82DA-DFBCC0592528}"/>
              </a:ext>
            </a:extLst>
          </p:cNvPr>
          <p:cNvSpPr txBox="1"/>
          <p:nvPr/>
        </p:nvSpPr>
        <p:spPr>
          <a:xfrm>
            <a:off x="-1" y="3762209"/>
            <a:ext cx="88735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　きます　　　がっこうへ　きます　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 ↓　　　　   　　　↓　　　　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B30A44-5DEC-4D6A-81DF-7A60E56B05F4}"/>
              </a:ext>
            </a:extLst>
          </p:cNvPr>
          <p:cNvSpPr txBox="1"/>
          <p:nvPr/>
        </p:nvSpPr>
        <p:spPr>
          <a:xfrm>
            <a:off x="893348" y="2439747"/>
            <a:ext cx="1219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して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E99FB5-A173-4D8E-9711-FA2112840208}"/>
              </a:ext>
            </a:extLst>
          </p:cNvPr>
          <p:cNvSpPr txBox="1"/>
          <p:nvPr/>
        </p:nvSpPr>
        <p:spPr>
          <a:xfrm>
            <a:off x="8178800" y="2654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C5284F-485A-4FFF-880E-96394C3864E3}"/>
              </a:ext>
            </a:extLst>
          </p:cNvPr>
          <p:cNvSpPr txBox="1"/>
          <p:nvPr/>
        </p:nvSpPr>
        <p:spPr>
          <a:xfrm>
            <a:off x="4013201" y="2439747"/>
            <a:ext cx="3760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べんきょうして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9E9525-9973-4A9D-BBE0-1BB6C92D3C6E}"/>
              </a:ext>
            </a:extLst>
          </p:cNvPr>
          <p:cNvSpPr txBox="1"/>
          <p:nvPr/>
        </p:nvSpPr>
        <p:spPr>
          <a:xfrm>
            <a:off x="893348" y="5070576"/>
            <a:ext cx="1244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きて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79057A5-D77C-4DD5-8FC3-169EA06D021E}"/>
              </a:ext>
            </a:extLst>
          </p:cNvPr>
          <p:cNvSpPr txBox="1"/>
          <p:nvPr/>
        </p:nvSpPr>
        <p:spPr>
          <a:xfrm>
            <a:off x="4040627" y="5070576"/>
            <a:ext cx="4322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がっこうへ　きて</a:t>
            </a:r>
            <a:endParaRPr kumimoji="1"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3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374A75-D80D-437B-8831-ACBA2E9272B0}"/>
              </a:ext>
            </a:extLst>
          </p:cNvPr>
          <p:cNvSpPr txBox="1"/>
          <p:nvPr/>
        </p:nvSpPr>
        <p:spPr>
          <a:xfrm>
            <a:off x="0" y="40172"/>
            <a:ext cx="12192000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１グループ＜てけい</a:t>
            </a:r>
            <a:r>
              <a:rPr lang="ja-JP" altLang="en-US" sz="4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＞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>
              <a:lnSpc>
                <a:spcPts val="2000"/>
              </a:lnSpc>
            </a:pP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en-US" altLang="ja-JP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</a:t>
            </a:r>
            <a:r>
              <a:rPr lang="ja-JP" altLang="en-US" sz="4000" b="1">
                <a:solidFill>
                  <a:srgbClr val="FF0000"/>
                </a:solidFill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「いちり」→「って」</a:t>
            </a:r>
            <a:endParaRPr lang="en-US" altLang="ja-JP" sz="4000" b="1">
              <a:solidFill>
                <a:srgbClr val="FF0000"/>
              </a:solidFill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かいます　  あいます　　 すいます　   まちます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 　↓　　  　    ↓　　　　　 ↓　　　　   ↓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7B1D57-51D9-4373-82DA-DFBCC0592528}"/>
              </a:ext>
            </a:extLst>
          </p:cNvPr>
          <p:cNvSpPr txBox="1"/>
          <p:nvPr/>
        </p:nvSpPr>
        <p:spPr>
          <a:xfrm>
            <a:off x="-1" y="4075881"/>
            <a:ext cx="12192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もちます　   とります　 かえります　 わかります　　　　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 ↓　　　　   ↓　　　　   ↓　　　    　↓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B30A44-5DEC-4D6A-81DF-7A60E56B05F4}"/>
              </a:ext>
            </a:extLst>
          </p:cNvPr>
          <p:cNvSpPr txBox="1"/>
          <p:nvPr/>
        </p:nvSpPr>
        <p:spPr>
          <a:xfrm>
            <a:off x="752183" y="2987469"/>
            <a:ext cx="1827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かって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E99FB5-A173-4D8E-9711-FA2112840208}"/>
              </a:ext>
            </a:extLst>
          </p:cNvPr>
          <p:cNvSpPr txBox="1"/>
          <p:nvPr/>
        </p:nvSpPr>
        <p:spPr>
          <a:xfrm>
            <a:off x="8178800" y="2654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C5284F-485A-4FFF-880E-96394C3864E3}"/>
              </a:ext>
            </a:extLst>
          </p:cNvPr>
          <p:cNvSpPr txBox="1"/>
          <p:nvPr/>
        </p:nvSpPr>
        <p:spPr>
          <a:xfrm>
            <a:off x="3637936" y="2987469"/>
            <a:ext cx="1711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あって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0E5C1B-C59D-4A49-B2C0-C10C27246662}"/>
              </a:ext>
            </a:extLst>
          </p:cNvPr>
          <p:cNvSpPr txBox="1"/>
          <p:nvPr/>
        </p:nvSpPr>
        <p:spPr>
          <a:xfrm>
            <a:off x="6853465" y="2988638"/>
            <a:ext cx="1711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すって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9FC2C2-994A-47C5-903D-602D3E8F8F0C}"/>
              </a:ext>
            </a:extLst>
          </p:cNvPr>
          <p:cNvSpPr txBox="1"/>
          <p:nvPr/>
        </p:nvSpPr>
        <p:spPr>
          <a:xfrm>
            <a:off x="9863676" y="2987469"/>
            <a:ext cx="1758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まって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9E9525-9973-4A9D-BBE0-1BB6C92D3C6E}"/>
              </a:ext>
            </a:extLst>
          </p:cNvPr>
          <p:cNvSpPr txBox="1"/>
          <p:nvPr/>
        </p:nvSpPr>
        <p:spPr>
          <a:xfrm>
            <a:off x="752183" y="5368110"/>
            <a:ext cx="1711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もって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79057A5-D77C-4DD5-8FC3-169EA06D021E}"/>
              </a:ext>
            </a:extLst>
          </p:cNvPr>
          <p:cNvSpPr txBox="1"/>
          <p:nvPr/>
        </p:nvSpPr>
        <p:spPr>
          <a:xfrm>
            <a:off x="3697941" y="5383715"/>
            <a:ext cx="1711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とって</a:t>
            </a:r>
            <a:endParaRPr kumimoji="1"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968A396-EF80-4B04-B21E-55DF75176CBC}"/>
              </a:ext>
            </a:extLst>
          </p:cNvPr>
          <p:cNvSpPr txBox="1"/>
          <p:nvPr/>
        </p:nvSpPr>
        <p:spPr>
          <a:xfrm>
            <a:off x="6460002" y="5373244"/>
            <a:ext cx="2217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かえって</a:t>
            </a:r>
            <a:endParaRPr kumimoji="1"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5EAC5C-E14E-43E4-8935-39DD1C7E74DA}"/>
              </a:ext>
            </a:extLst>
          </p:cNvPr>
          <p:cNvSpPr txBox="1"/>
          <p:nvPr/>
        </p:nvSpPr>
        <p:spPr>
          <a:xfrm>
            <a:off x="9634718" y="5383715"/>
            <a:ext cx="2215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わかって</a:t>
            </a:r>
            <a:endParaRPr kumimoji="1"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924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374A75-D80D-437B-8831-ACBA2E9272B0}"/>
              </a:ext>
            </a:extLst>
          </p:cNvPr>
          <p:cNvSpPr txBox="1"/>
          <p:nvPr/>
        </p:nvSpPr>
        <p:spPr>
          <a:xfrm>
            <a:off x="0" y="40172"/>
            <a:ext cx="12192000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１グループ＜てけい</a:t>
            </a:r>
            <a:r>
              <a:rPr lang="ja-JP" altLang="en-US" sz="4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＞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>
              <a:lnSpc>
                <a:spcPts val="2000"/>
              </a:lnSpc>
            </a:pP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en-US" altLang="ja-JP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</a:t>
            </a:r>
            <a:r>
              <a:rPr lang="ja-JP" altLang="en-US" sz="4000" b="1">
                <a:solidFill>
                  <a:srgbClr val="FF0000"/>
                </a:solidFill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「みびに」→「んで」</a:t>
            </a:r>
            <a:endParaRPr lang="en-US" altLang="ja-JP" sz="4000" b="1">
              <a:solidFill>
                <a:srgbClr val="FF0000"/>
              </a:solidFill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のみます　  やすみます　よみます　  あそびます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 ↓　　  　     ↓　　　　  ↓　　　　   ↓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7B1D57-51D9-4373-82DA-DFBCC0592528}"/>
              </a:ext>
            </a:extLst>
          </p:cNvPr>
          <p:cNvSpPr txBox="1"/>
          <p:nvPr/>
        </p:nvSpPr>
        <p:spPr>
          <a:xfrm>
            <a:off x="1" y="4040394"/>
            <a:ext cx="46474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しにます　</a:t>
            </a:r>
            <a:r>
              <a:rPr lang="en-US" altLang="ja-JP" sz="32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※die</a:t>
            </a:r>
            <a:r>
              <a:rPr lang="ja-JP" altLang="en-US" sz="32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 ↓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B30A44-5DEC-4D6A-81DF-7A60E56B05F4}"/>
              </a:ext>
            </a:extLst>
          </p:cNvPr>
          <p:cNvSpPr txBox="1"/>
          <p:nvPr/>
        </p:nvSpPr>
        <p:spPr>
          <a:xfrm>
            <a:off x="658902" y="3023632"/>
            <a:ext cx="1815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のんで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E99FB5-A173-4D8E-9711-FA2112840208}"/>
              </a:ext>
            </a:extLst>
          </p:cNvPr>
          <p:cNvSpPr txBox="1"/>
          <p:nvPr/>
        </p:nvSpPr>
        <p:spPr>
          <a:xfrm>
            <a:off x="8178800" y="2654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C5284F-485A-4FFF-880E-96394C3864E3}"/>
              </a:ext>
            </a:extLst>
          </p:cNvPr>
          <p:cNvSpPr txBox="1"/>
          <p:nvPr/>
        </p:nvSpPr>
        <p:spPr>
          <a:xfrm>
            <a:off x="3588501" y="3023632"/>
            <a:ext cx="2299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やすんで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0E5C1B-C59D-4A49-B2C0-C10C27246662}"/>
              </a:ext>
            </a:extLst>
          </p:cNvPr>
          <p:cNvSpPr txBox="1"/>
          <p:nvPr/>
        </p:nvSpPr>
        <p:spPr>
          <a:xfrm>
            <a:off x="6680786" y="3023632"/>
            <a:ext cx="1960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よんで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9FC2C2-994A-47C5-903D-602D3E8F8F0C}"/>
              </a:ext>
            </a:extLst>
          </p:cNvPr>
          <p:cNvSpPr txBox="1"/>
          <p:nvPr/>
        </p:nvSpPr>
        <p:spPr>
          <a:xfrm>
            <a:off x="9434264" y="3000873"/>
            <a:ext cx="2299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あそんで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9E9525-9973-4A9D-BBE0-1BB6C92D3C6E}"/>
              </a:ext>
            </a:extLst>
          </p:cNvPr>
          <p:cNvSpPr txBox="1"/>
          <p:nvPr/>
        </p:nvSpPr>
        <p:spPr>
          <a:xfrm>
            <a:off x="658902" y="5383252"/>
            <a:ext cx="1899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しんで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090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374A75-D80D-437B-8831-ACBA2E9272B0}"/>
              </a:ext>
            </a:extLst>
          </p:cNvPr>
          <p:cNvSpPr txBox="1"/>
          <p:nvPr/>
        </p:nvSpPr>
        <p:spPr>
          <a:xfrm>
            <a:off x="0" y="40172"/>
            <a:ext cx="12192000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１グループ＜てけい</a:t>
            </a:r>
            <a:r>
              <a:rPr lang="ja-JP" altLang="en-US" sz="4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＞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>
              <a:lnSpc>
                <a:spcPts val="2000"/>
              </a:lnSpc>
            </a:pP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en-US" altLang="ja-JP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</a:t>
            </a:r>
            <a:r>
              <a:rPr lang="ja-JP" altLang="en-US" sz="4000" b="1">
                <a:solidFill>
                  <a:srgbClr val="FF0000"/>
                </a:solidFill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「き」→「いて」</a:t>
            </a:r>
            <a:endParaRPr lang="en-US" altLang="ja-JP" sz="4000" b="1">
              <a:solidFill>
                <a:srgbClr val="FF0000"/>
              </a:solidFill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かきます　 　ききます　　あるきます　  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 ↓　　  　      ↓　　　　　  ↓　　　　   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7B1D57-51D9-4373-82DA-DFBCC0592528}"/>
              </a:ext>
            </a:extLst>
          </p:cNvPr>
          <p:cNvSpPr txBox="1"/>
          <p:nvPr/>
        </p:nvSpPr>
        <p:spPr>
          <a:xfrm>
            <a:off x="-1" y="4075881"/>
            <a:ext cx="12192000" cy="219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</a:t>
            </a:r>
            <a:r>
              <a:rPr lang="ja-JP" altLang="en-US" sz="4000" b="1">
                <a:solidFill>
                  <a:srgbClr val="FF0000"/>
                </a:solidFill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「ぎ」→「いで」</a:t>
            </a:r>
            <a:endParaRPr lang="en-US" altLang="ja-JP" sz="4000" b="1">
              <a:solidFill>
                <a:srgbClr val="FF0000"/>
              </a:solidFill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>
              <a:lnSpc>
                <a:spcPts val="2000"/>
              </a:lnSpc>
            </a:pP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およぎます     いそぎます　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   ↓　　　　　  ↓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B30A44-5DEC-4D6A-81DF-7A60E56B05F4}"/>
              </a:ext>
            </a:extLst>
          </p:cNvPr>
          <p:cNvSpPr txBox="1"/>
          <p:nvPr/>
        </p:nvSpPr>
        <p:spPr>
          <a:xfrm>
            <a:off x="726898" y="3023632"/>
            <a:ext cx="1827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かいて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E99FB5-A173-4D8E-9711-FA2112840208}"/>
              </a:ext>
            </a:extLst>
          </p:cNvPr>
          <p:cNvSpPr txBox="1"/>
          <p:nvPr/>
        </p:nvSpPr>
        <p:spPr>
          <a:xfrm>
            <a:off x="8178800" y="2654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C5284F-485A-4FFF-880E-96394C3864E3}"/>
              </a:ext>
            </a:extLst>
          </p:cNvPr>
          <p:cNvSpPr txBox="1"/>
          <p:nvPr/>
        </p:nvSpPr>
        <p:spPr>
          <a:xfrm>
            <a:off x="3960192" y="3023632"/>
            <a:ext cx="1827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きいて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0E5C1B-C59D-4A49-B2C0-C10C27246662}"/>
              </a:ext>
            </a:extLst>
          </p:cNvPr>
          <p:cNvSpPr txBox="1"/>
          <p:nvPr/>
        </p:nvSpPr>
        <p:spPr>
          <a:xfrm>
            <a:off x="7048712" y="3023632"/>
            <a:ext cx="2260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あるいて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9E9525-9973-4A9D-BBE0-1BB6C92D3C6E}"/>
              </a:ext>
            </a:extLst>
          </p:cNvPr>
          <p:cNvSpPr txBox="1"/>
          <p:nvPr/>
        </p:nvSpPr>
        <p:spPr>
          <a:xfrm>
            <a:off x="745268" y="6150114"/>
            <a:ext cx="2268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およいで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7F01E2-A77E-4FFB-9D86-A15AA32F64F5}"/>
              </a:ext>
            </a:extLst>
          </p:cNvPr>
          <p:cNvSpPr txBox="1"/>
          <p:nvPr/>
        </p:nvSpPr>
        <p:spPr>
          <a:xfrm>
            <a:off x="4122834" y="6150114"/>
            <a:ext cx="2268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いそいで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64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374A75-D80D-437B-8831-ACBA2E9272B0}"/>
              </a:ext>
            </a:extLst>
          </p:cNvPr>
          <p:cNvSpPr txBox="1"/>
          <p:nvPr/>
        </p:nvSpPr>
        <p:spPr>
          <a:xfrm>
            <a:off x="0" y="40172"/>
            <a:ext cx="12192000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１グループ＜てけい</a:t>
            </a:r>
            <a:r>
              <a:rPr lang="ja-JP" altLang="en-US" sz="4000" b="1" dirty="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＞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>
              <a:lnSpc>
                <a:spcPts val="2000"/>
              </a:lnSpc>
            </a:pP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en-US" altLang="ja-JP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</a:t>
            </a:r>
            <a:r>
              <a:rPr lang="ja-JP" altLang="en-US" sz="4000" b="1">
                <a:solidFill>
                  <a:srgbClr val="FF0000"/>
                </a:solidFill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「し」→「して」</a:t>
            </a:r>
            <a:endParaRPr lang="en-US" altLang="ja-JP" sz="4000" b="1">
              <a:solidFill>
                <a:srgbClr val="FF0000"/>
              </a:solidFill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 はなします　   かします　　けします　  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  ↓　　  　      ↓　　　　　↓　　　　   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7B1D57-51D9-4373-82DA-DFBCC0592528}"/>
              </a:ext>
            </a:extLst>
          </p:cNvPr>
          <p:cNvSpPr txBox="1"/>
          <p:nvPr/>
        </p:nvSpPr>
        <p:spPr>
          <a:xfrm>
            <a:off x="0" y="4090774"/>
            <a:ext cx="33794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※</a:t>
            </a: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 いきます     　</a:t>
            </a:r>
            <a:endParaRPr lang="en-US" altLang="ja-JP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　　  ↓　　　　　　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B30A44-5DEC-4D6A-81DF-7A60E56B05F4}"/>
              </a:ext>
            </a:extLst>
          </p:cNvPr>
          <p:cNvSpPr txBox="1"/>
          <p:nvPr/>
        </p:nvSpPr>
        <p:spPr>
          <a:xfrm>
            <a:off x="565692" y="2963457"/>
            <a:ext cx="2248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はなして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E99FB5-A173-4D8E-9711-FA2112840208}"/>
              </a:ext>
            </a:extLst>
          </p:cNvPr>
          <p:cNvSpPr txBox="1"/>
          <p:nvPr/>
        </p:nvSpPr>
        <p:spPr>
          <a:xfrm>
            <a:off x="8178800" y="2654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C5284F-485A-4FFF-880E-96394C3864E3}"/>
              </a:ext>
            </a:extLst>
          </p:cNvPr>
          <p:cNvSpPr txBox="1"/>
          <p:nvPr/>
        </p:nvSpPr>
        <p:spPr>
          <a:xfrm>
            <a:off x="4160682" y="2963457"/>
            <a:ext cx="1827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かして</a:t>
            </a:r>
            <a:endParaRPr kumimoji="1" lang="ja-JP" altLang="en-US" sz="4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0E5C1B-C59D-4A49-B2C0-C10C27246662}"/>
              </a:ext>
            </a:extLst>
          </p:cNvPr>
          <p:cNvSpPr txBox="1"/>
          <p:nvPr/>
        </p:nvSpPr>
        <p:spPr>
          <a:xfrm>
            <a:off x="7136689" y="2996054"/>
            <a:ext cx="1953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けして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9E9525-9973-4A9D-BBE0-1BB6C92D3C6E}"/>
              </a:ext>
            </a:extLst>
          </p:cNvPr>
          <p:cNvSpPr txBox="1"/>
          <p:nvPr/>
        </p:nvSpPr>
        <p:spPr>
          <a:xfrm>
            <a:off x="822555" y="6029766"/>
            <a:ext cx="1734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いって</a:t>
            </a:r>
            <a:endParaRPr lang="en-US" altLang="ja-JP" sz="4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70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448</Words>
  <Application>Microsoft Office PowerPoint</Application>
  <PresentationFormat>Widescreen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UD Digi Kyokasho NP-B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1</cp:revision>
  <dcterms:created xsi:type="dcterms:W3CDTF">2022-09-29T15:25:16Z</dcterms:created>
  <dcterms:modified xsi:type="dcterms:W3CDTF">2022-09-29T15:26:18Z</dcterms:modified>
</cp:coreProperties>
</file>